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notesMasterIdLst>
    <p:notesMasterId r:id="rId59"/>
  </p:notesMasterIdLst>
  <p:handoutMasterIdLst>
    <p:handoutMasterId r:id="rId60"/>
  </p:handoutMasterIdLst>
  <p:sldIdLst>
    <p:sldId id="414" r:id="rId2"/>
    <p:sldId id="432" r:id="rId3"/>
    <p:sldId id="415" r:id="rId4"/>
    <p:sldId id="416" r:id="rId5"/>
    <p:sldId id="418" r:id="rId6"/>
    <p:sldId id="417" r:id="rId7"/>
    <p:sldId id="412" r:id="rId8"/>
    <p:sldId id="283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303" r:id="rId24"/>
    <p:sldId id="304" r:id="rId25"/>
    <p:sldId id="305" r:id="rId26"/>
    <p:sldId id="306" r:id="rId27"/>
    <p:sldId id="307" r:id="rId28"/>
    <p:sldId id="308" r:id="rId29"/>
    <p:sldId id="372" r:id="rId30"/>
    <p:sldId id="373" r:id="rId31"/>
    <p:sldId id="376" r:id="rId32"/>
    <p:sldId id="369" r:id="rId33"/>
    <p:sldId id="420" r:id="rId34"/>
    <p:sldId id="419" r:id="rId35"/>
    <p:sldId id="421" r:id="rId36"/>
    <p:sldId id="422" r:id="rId37"/>
    <p:sldId id="309" r:id="rId38"/>
    <p:sldId id="379" r:id="rId39"/>
    <p:sldId id="430" r:id="rId40"/>
    <p:sldId id="431" r:id="rId41"/>
    <p:sldId id="371" r:id="rId42"/>
    <p:sldId id="423" r:id="rId43"/>
    <p:sldId id="302" r:id="rId44"/>
    <p:sldId id="317" r:id="rId45"/>
    <p:sldId id="301" r:id="rId46"/>
    <p:sldId id="424" r:id="rId47"/>
    <p:sldId id="425" r:id="rId48"/>
    <p:sldId id="319" r:id="rId49"/>
    <p:sldId id="426" r:id="rId50"/>
    <p:sldId id="427" r:id="rId51"/>
    <p:sldId id="428" r:id="rId52"/>
    <p:sldId id="429" r:id="rId53"/>
    <p:sldId id="358" r:id="rId54"/>
    <p:sldId id="359" r:id="rId55"/>
    <p:sldId id="360" r:id="rId56"/>
    <p:sldId id="361" r:id="rId57"/>
    <p:sldId id="410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55A9"/>
    <a:srgbClr val="4A452A"/>
    <a:srgbClr val="FF6E47"/>
    <a:srgbClr val="23A198"/>
    <a:srgbClr val="28B5AC"/>
    <a:srgbClr val="33448F"/>
    <a:srgbClr val="2585C2"/>
    <a:srgbClr val="6FC39D"/>
    <a:srgbClr val="3A8A66"/>
    <a:srgbClr val="25BC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910" autoAdjust="0"/>
    <p:restoredTop sz="94660" autoAdjust="0"/>
  </p:normalViewPr>
  <p:slideViewPr>
    <p:cSldViewPr snapToGrid="0">
      <p:cViewPr varScale="1">
        <p:scale>
          <a:sx n="112" d="100"/>
          <a:sy n="112" d="100"/>
        </p:scale>
        <p:origin x="27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27EFA-7D22-478C-AEB5-C5A107C864D3}" type="datetimeFigureOut">
              <a:rPr lang="ko-KR" altLang="en-US" smtClean="0"/>
              <a:t>2023-10-09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1840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14956-3578-4177-94D4-BBC9DD1711A3}" type="datetimeFigureOut">
              <a:rPr lang="ko-KR" altLang="en-US" smtClean="0"/>
              <a:t>2023-10-09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F1AA8E-FD2E-4408-9572-4C2FC8645E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370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1AA8E-FD2E-4408-9572-4C2FC8645EC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4682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358EC-97B9-4235-98BD-7750A2904CC1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018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1AA8E-FD2E-4408-9572-4C2FC8645EC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428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1AA8E-FD2E-4408-9572-4C2FC8645EC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075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1AA8E-FD2E-4408-9572-4C2FC8645EC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503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1AA8E-FD2E-4408-9572-4C2FC8645EC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172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1AA8E-FD2E-4408-9572-4C2FC8645EC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995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1AA8E-FD2E-4408-9572-4C2FC8645EC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401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1AA8E-FD2E-4408-9572-4C2FC8645EC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054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F1AA8E-FD2E-4408-9572-4C2FC8645EC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108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22"/>
          <p:cNvSpPr/>
          <p:nvPr userDrawn="1"/>
        </p:nvSpPr>
        <p:spPr>
          <a:xfrm>
            <a:off x="658323" y="896429"/>
            <a:ext cx="2254210" cy="2254210"/>
          </a:xfrm>
          <a:prstGeom prst="ellipse">
            <a:avLst/>
          </a:prstGeom>
          <a:noFill/>
          <a:ln w="381000">
            <a:solidFill>
              <a:srgbClr val="2585C2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4" name="직사각형 23"/>
          <p:cNvSpPr/>
          <p:nvPr userDrawn="1"/>
        </p:nvSpPr>
        <p:spPr>
          <a:xfrm>
            <a:off x="1" y="2023534"/>
            <a:ext cx="12192000" cy="2392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5" name="직사각형 24"/>
          <p:cNvSpPr/>
          <p:nvPr userDrawn="1"/>
        </p:nvSpPr>
        <p:spPr>
          <a:xfrm>
            <a:off x="0" y="1921934"/>
            <a:ext cx="8771467" cy="101600"/>
          </a:xfrm>
          <a:prstGeom prst="rect">
            <a:avLst/>
          </a:prstGeom>
          <a:solidFill>
            <a:srgbClr val="258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6" name="직사각형 25"/>
          <p:cNvSpPr/>
          <p:nvPr userDrawn="1"/>
        </p:nvSpPr>
        <p:spPr>
          <a:xfrm>
            <a:off x="8771467" y="1921934"/>
            <a:ext cx="3420533" cy="101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7" name="직사각형 26"/>
          <p:cNvSpPr/>
          <p:nvPr userDrawn="1"/>
        </p:nvSpPr>
        <p:spPr>
          <a:xfrm>
            <a:off x="0" y="4357660"/>
            <a:ext cx="8771467" cy="101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8" name="직사각형 27"/>
          <p:cNvSpPr/>
          <p:nvPr userDrawn="1"/>
        </p:nvSpPr>
        <p:spPr>
          <a:xfrm>
            <a:off x="1566333" y="4357660"/>
            <a:ext cx="10625667" cy="101600"/>
          </a:xfrm>
          <a:prstGeom prst="rect">
            <a:avLst/>
          </a:prstGeom>
          <a:solidFill>
            <a:srgbClr val="258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0" name="타원 29"/>
          <p:cNvSpPr/>
          <p:nvPr userDrawn="1"/>
        </p:nvSpPr>
        <p:spPr>
          <a:xfrm>
            <a:off x="10999159" y="6295765"/>
            <a:ext cx="268937" cy="268937"/>
          </a:xfrm>
          <a:prstGeom prst="ellipse">
            <a:avLst/>
          </a:prstGeom>
          <a:solidFill>
            <a:srgbClr val="2585C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1" name="타원 30"/>
          <p:cNvSpPr/>
          <p:nvPr userDrawn="1"/>
        </p:nvSpPr>
        <p:spPr>
          <a:xfrm>
            <a:off x="10998960" y="5546786"/>
            <a:ext cx="534837" cy="534837"/>
          </a:xfrm>
          <a:prstGeom prst="ellipse">
            <a:avLst/>
          </a:prstGeom>
          <a:solidFill>
            <a:srgbClr val="2585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2" name="타원 31"/>
          <p:cNvSpPr/>
          <p:nvPr userDrawn="1"/>
        </p:nvSpPr>
        <p:spPr>
          <a:xfrm>
            <a:off x="2474184" y="219858"/>
            <a:ext cx="717750" cy="717750"/>
          </a:xfrm>
          <a:prstGeom prst="ellipse">
            <a:avLst/>
          </a:prstGeom>
          <a:solidFill>
            <a:srgbClr val="2585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3" name="타원 32"/>
          <p:cNvSpPr/>
          <p:nvPr userDrawn="1"/>
        </p:nvSpPr>
        <p:spPr>
          <a:xfrm>
            <a:off x="2042383" y="372754"/>
            <a:ext cx="302882" cy="302882"/>
          </a:xfrm>
          <a:prstGeom prst="ellipse">
            <a:avLst/>
          </a:prstGeom>
          <a:solidFill>
            <a:srgbClr val="2585C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9" name="자유형 38"/>
          <p:cNvSpPr/>
          <p:nvPr userDrawn="1"/>
        </p:nvSpPr>
        <p:spPr>
          <a:xfrm flipH="1">
            <a:off x="11342959" y="6110040"/>
            <a:ext cx="857061" cy="747960"/>
          </a:xfrm>
          <a:custGeom>
            <a:avLst/>
            <a:gdLst>
              <a:gd name="connsiteX0" fmla="*/ 117780 w 857061"/>
              <a:gd name="connsiteY0" fmla="*/ 0 h 747960"/>
              <a:gd name="connsiteX1" fmla="*/ 42193 w 857061"/>
              <a:gd name="connsiteY1" fmla="*/ 3817 h 747960"/>
              <a:gd name="connsiteX2" fmla="*/ 0 w 857061"/>
              <a:gd name="connsiteY2" fmla="*/ 10257 h 747960"/>
              <a:gd name="connsiteX3" fmla="*/ 0 w 857061"/>
              <a:gd name="connsiteY3" fmla="*/ 747960 h 747960"/>
              <a:gd name="connsiteX4" fmla="*/ 856404 w 857061"/>
              <a:gd name="connsiteY4" fmla="*/ 747960 h 747960"/>
              <a:gd name="connsiteX5" fmla="*/ 857061 w 857061"/>
              <a:gd name="connsiteY5" fmla="*/ 739281 h 747960"/>
              <a:gd name="connsiteX6" fmla="*/ 117780 w 857061"/>
              <a:gd name="connsiteY6" fmla="*/ 0 h 74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7061" h="747960">
                <a:moveTo>
                  <a:pt x="117780" y="0"/>
                </a:moveTo>
                <a:cubicBezTo>
                  <a:pt x="92261" y="0"/>
                  <a:pt x="67045" y="1293"/>
                  <a:pt x="42193" y="3817"/>
                </a:cubicBezTo>
                <a:lnTo>
                  <a:pt x="0" y="10257"/>
                </a:lnTo>
                <a:lnTo>
                  <a:pt x="0" y="747960"/>
                </a:lnTo>
                <a:lnTo>
                  <a:pt x="856404" y="747960"/>
                </a:lnTo>
                <a:lnTo>
                  <a:pt x="857061" y="739281"/>
                </a:lnTo>
                <a:cubicBezTo>
                  <a:pt x="857061" y="330987"/>
                  <a:pt x="526074" y="0"/>
                  <a:pt x="117780" y="0"/>
                </a:cubicBezTo>
                <a:close/>
              </a:path>
            </a:pathLst>
          </a:custGeom>
          <a:solidFill>
            <a:srgbClr val="2585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자유형 24"/>
          <p:cNvSpPr/>
          <p:nvPr userDrawn="1"/>
        </p:nvSpPr>
        <p:spPr>
          <a:xfrm>
            <a:off x="0" y="5545501"/>
            <a:ext cx="1503947" cy="1312499"/>
          </a:xfrm>
          <a:custGeom>
            <a:avLst/>
            <a:gdLst>
              <a:gd name="connsiteX0" fmla="*/ 117780 w 857061"/>
              <a:gd name="connsiteY0" fmla="*/ 0 h 747960"/>
              <a:gd name="connsiteX1" fmla="*/ 42193 w 857061"/>
              <a:gd name="connsiteY1" fmla="*/ 3817 h 747960"/>
              <a:gd name="connsiteX2" fmla="*/ 0 w 857061"/>
              <a:gd name="connsiteY2" fmla="*/ 10257 h 747960"/>
              <a:gd name="connsiteX3" fmla="*/ 0 w 857061"/>
              <a:gd name="connsiteY3" fmla="*/ 747960 h 747960"/>
              <a:gd name="connsiteX4" fmla="*/ 856404 w 857061"/>
              <a:gd name="connsiteY4" fmla="*/ 747960 h 747960"/>
              <a:gd name="connsiteX5" fmla="*/ 857061 w 857061"/>
              <a:gd name="connsiteY5" fmla="*/ 739281 h 747960"/>
              <a:gd name="connsiteX6" fmla="*/ 117780 w 857061"/>
              <a:gd name="connsiteY6" fmla="*/ 0 h 74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7061" h="747960">
                <a:moveTo>
                  <a:pt x="117780" y="0"/>
                </a:moveTo>
                <a:cubicBezTo>
                  <a:pt x="92261" y="0"/>
                  <a:pt x="67045" y="1293"/>
                  <a:pt x="42193" y="3817"/>
                </a:cubicBezTo>
                <a:lnTo>
                  <a:pt x="0" y="10257"/>
                </a:lnTo>
                <a:lnTo>
                  <a:pt x="0" y="747960"/>
                </a:lnTo>
                <a:lnTo>
                  <a:pt x="856404" y="747960"/>
                </a:lnTo>
                <a:lnTo>
                  <a:pt x="857061" y="739281"/>
                </a:lnTo>
                <a:cubicBezTo>
                  <a:pt x="857061" y="330987"/>
                  <a:pt x="526074" y="0"/>
                  <a:pt x="117780" y="0"/>
                </a:cubicBezTo>
                <a:close/>
              </a:path>
            </a:pathLst>
          </a:custGeom>
          <a:solidFill>
            <a:srgbClr val="FF6E47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grpSp>
        <p:nvGrpSpPr>
          <p:cNvPr id="10" name="그룹 9"/>
          <p:cNvGrpSpPr/>
          <p:nvPr userDrawn="1"/>
        </p:nvGrpSpPr>
        <p:grpSpPr>
          <a:xfrm rot="16200000" flipH="1">
            <a:off x="10408648" y="-17810"/>
            <a:ext cx="1768644" cy="1804264"/>
            <a:chOff x="-12031" y="4822661"/>
            <a:chExt cx="2033337" cy="2074288"/>
          </a:xfrm>
        </p:grpSpPr>
        <p:sp>
          <p:nvSpPr>
            <p:cNvPr id="22" name="자유형 21"/>
            <p:cNvSpPr/>
            <p:nvPr userDrawn="1"/>
          </p:nvSpPr>
          <p:spPr>
            <a:xfrm>
              <a:off x="-12031" y="4822661"/>
              <a:ext cx="2033337" cy="2070723"/>
            </a:xfrm>
            <a:custGeom>
              <a:avLst/>
              <a:gdLst>
                <a:gd name="connsiteX0" fmla="*/ 279428 w 2033337"/>
                <a:gd name="connsiteY0" fmla="*/ 0 h 1959139"/>
                <a:gd name="connsiteX1" fmla="*/ 2033337 w 2033337"/>
                <a:gd name="connsiteY1" fmla="*/ 1753910 h 1959139"/>
                <a:gd name="connsiteX2" fmla="*/ 2017810 w 2033337"/>
                <a:gd name="connsiteY2" fmla="*/ 1959139 h 1959139"/>
                <a:gd name="connsiteX3" fmla="*/ 0 w 2033337"/>
                <a:gd name="connsiteY3" fmla="*/ 1959139 h 1959139"/>
                <a:gd name="connsiteX4" fmla="*/ 0 w 2033337"/>
                <a:gd name="connsiteY4" fmla="*/ 24333 h 1959139"/>
                <a:gd name="connsiteX5" fmla="*/ 100101 w 2033337"/>
                <a:gd name="connsiteY5" fmla="*/ 9056 h 1959139"/>
                <a:gd name="connsiteX6" fmla="*/ 279428 w 2033337"/>
                <a:gd name="connsiteY6" fmla="*/ 0 h 1959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33337" h="1959139">
                  <a:moveTo>
                    <a:pt x="279428" y="0"/>
                  </a:moveTo>
                  <a:cubicBezTo>
                    <a:pt x="1248086" y="0"/>
                    <a:pt x="2033337" y="785252"/>
                    <a:pt x="2033337" y="1753910"/>
                  </a:cubicBezTo>
                  <a:lnTo>
                    <a:pt x="2017810" y="1959139"/>
                  </a:lnTo>
                  <a:lnTo>
                    <a:pt x="0" y="1959139"/>
                  </a:lnTo>
                  <a:lnTo>
                    <a:pt x="0" y="24333"/>
                  </a:lnTo>
                  <a:lnTo>
                    <a:pt x="100101" y="9056"/>
                  </a:lnTo>
                  <a:cubicBezTo>
                    <a:pt x="159062" y="3067"/>
                    <a:pt x="218886" y="0"/>
                    <a:pt x="279428" y="0"/>
                  </a:cubicBezTo>
                  <a:close/>
                </a:path>
              </a:pathLst>
            </a:custGeom>
            <a:solidFill>
              <a:srgbClr val="FF6E47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23" name="자유형 22"/>
            <p:cNvSpPr/>
            <p:nvPr userDrawn="1"/>
          </p:nvSpPr>
          <p:spPr>
            <a:xfrm>
              <a:off x="1" y="5170842"/>
              <a:ext cx="1666070" cy="1726107"/>
            </a:xfrm>
            <a:custGeom>
              <a:avLst/>
              <a:gdLst>
                <a:gd name="connsiteX0" fmla="*/ 279428 w 2033337"/>
                <a:gd name="connsiteY0" fmla="*/ 0 h 1959139"/>
                <a:gd name="connsiteX1" fmla="*/ 2033337 w 2033337"/>
                <a:gd name="connsiteY1" fmla="*/ 1753910 h 1959139"/>
                <a:gd name="connsiteX2" fmla="*/ 2017810 w 2033337"/>
                <a:gd name="connsiteY2" fmla="*/ 1959139 h 1959139"/>
                <a:gd name="connsiteX3" fmla="*/ 0 w 2033337"/>
                <a:gd name="connsiteY3" fmla="*/ 1959139 h 1959139"/>
                <a:gd name="connsiteX4" fmla="*/ 0 w 2033337"/>
                <a:gd name="connsiteY4" fmla="*/ 24333 h 1959139"/>
                <a:gd name="connsiteX5" fmla="*/ 100101 w 2033337"/>
                <a:gd name="connsiteY5" fmla="*/ 9056 h 1959139"/>
                <a:gd name="connsiteX6" fmla="*/ 279428 w 2033337"/>
                <a:gd name="connsiteY6" fmla="*/ 0 h 1959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33337" h="1959139">
                  <a:moveTo>
                    <a:pt x="279428" y="0"/>
                  </a:moveTo>
                  <a:cubicBezTo>
                    <a:pt x="1248086" y="0"/>
                    <a:pt x="2033337" y="785252"/>
                    <a:pt x="2033337" y="1753910"/>
                  </a:cubicBezTo>
                  <a:lnTo>
                    <a:pt x="2017810" y="1959139"/>
                  </a:lnTo>
                  <a:lnTo>
                    <a:pt x="0" y="1959139"/>
                  </a:lnTo>
                  <a:lnTo>
                    <a:pt x="0" y="24333"/>
                  </a:lnTo>
                  <a:lnTo>
                    <a:pt x="100101" y="9056"/>
                  </a:lnTo>
                  <a:cubicBezTo>
                    <a:pt x="159062" y="3067"/>
                    <a:pt x="218886" y="0"/>
                    <a:pt x="2794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</p:grpSp>
      <p:sp>
        <p:nvSpPr>
          <p:cNvPr id="17" name="타원 16"/>
          <p:cNvSpPr/>
          <p:nvPr userDrawn="1"/>
        </p:nvSpPr>
        <p:spPr>
          <a:xfrm>
            <a:off x="10939500" y="1747183"/>
            <a:ext cx="351919" cy="351919"/>
          </a:xfrm>
          <a:prstGeom prst="ellipse">
            <a:avLst/>
          </a:prstGeom>
          <a:solidFill>
            <a:srgbClr val="FF6E4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 userDrawn="1"/>
        </p:nvSpPr>
        <p:spPr>
          <a:xfrm>
            <a:off x="11299963" y="1899342"/>
            <a:ext cx="742686" cy="742686"/>
          </a:xfrm>
          <a:prstGeom prst="ellipse">
            <a:avLst/>
          </a:prstGeom>
          <a:solidFill>
            <a:srgbClr val="FF6E4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12192000" cy="618067"/>
          </a:xfrm>
          <a:prstGeom prst="rect">
            <a:avLst/>
          </a:prstGeom>
          <a:solidFill>
            <a:srgbClr val="FF6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 userDrawn="1"/>
        </p:nvSpPr>
        <p:spPr>
          <a:xfrm>
            <a:off x="8415867" y="0"/>
            <a:ext cx="3776133" cy="618067"/>
          </a:xfrm>
          <a:custGeom>
            <a:avLst/>
            <a:gdLst>
              <a:gd name="connsiteX0" fmla="*/ 0 w 12192000"/>
              <a:gd name="connsiteY0" fmla="*/ 0 h 618067"/>
              <a:gd name="connsiteX1" fmla="*/ 12192000 w 12192000"/>
              <a:gd name="connsiteY1" fmla="*/ 0 h 618067"/>
              <a:gd name="connsiteX2" fmla="*/ 12192000 w 12192000"/>
              <a:gd name="connsiteY2" fmla="*/ 618067 h 618067"/>
              <a:gd name="connsiteX3" fmla="*/ 0 w 12192000"/>
              <a:gd name="connsiteY3" fmla="*/ 618067 h 618067"/>
              <a:gd name="connsiteX4" fmla="*/ 0 w 12192000"/>
              <a:gd name="connsiteY4" fmla="*/ 0 h 618067"/>
              <a:gd name="connsiteX0" fmla="*/ 812800 w 12192000"/>
              <a:gd name="connsiteY0" fmla="*/ 0 h 626534"/>
              <a:gd name="connsiteX1" fmla="*/ 12192000 w 12192000"/>
              <a:gd name="connsiteY1" fmla="*/ 8467 h 626534"/>
              <a:gd name="connsiteX2" fmla="*/ 12192000 w 12192000"/>
              <a:gd name="connsiteY2" fmla="*/ 626534 h 626534"/>
              <a:gd name="connsiteX3" fmla="*/ 0 w 12192000"/>
              <a:gd name="connsiteY3" fmla="*/ 626534 h 626534"/>
              <a:gd name="connsiteX4" fmla="*/ 812800 w 12192000"/>
              <a:gd name="connsiteY4" fmla="*/ 0 h 626534"/>
              <a:gd name="connsiteX0" fmla="*/ 866353 w 12192000"/>
              <a:gd name="connsiteY0" fmla="*/ 0 h 618067"/>
              <a:gd name="connsiteX1" fmla="*/ 12192000 w 12192000"/>
              <a:gd name="connsiteY1" fmla="*/ 0 h 618067"/>
              <a:gd name="connsiteX2" fmla="*/ 12192000 w 12192000"/>
              <a:gd name="connsiteY2" fmla="*/ 618067 h 618067"/>
              <a:gd name="connsiteX3" fmla="*/ 0 w 12192000"/>
              <a:gd name="connsiteY3" fmla="*/ 618067 h 618067"/>
              <a:gd name="connsiteX4" fmla="*/ 866353 w 12192000"/>
              <a:gd name="connsiteY4" fmla="*/ 0 h 618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18067">
                <a:moveTo>
                  <a:pt x="866353" y="0"/>
                </a:moveTo>
                <a:lnTo>
                  <a:pt x="12192000" y="0"/>
                </a:lnTo>
                <a:lnTo>
                  <a:pt x="12192000" y="618067"/>
                </a:lnTo>
                <a:lnTo>
                  <a:pt x="0" y="618067"/>
                </a:lnTo>
                <a:lnTo>
                  <a:pt x="86635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64" y="89052"/>
            <a:ext cx="439962" cy="439962"/>
          </a:xfrm>
          <a:prstGeom prst="rect">
            <a:avLst/>
          </a:prstGeom>
        </p:spPr>
      </p:pic>
      <p:sp>
        <p:nvSpPr>
          <p:cNvPr id="39" name="직사각형 38"/>
          <p:cNvSpPr/>
          <p:nvPr userDrawn="1"/>
        </p:nvSpPr>
        <p:spPr>
          <a:xfrm>
            <a:off x="0" y="6781800"/>
            <a:ext cx="12192000" cy="84667"/>
          </a:xfrm>
          <a:prstGeom prst="rect">
            <a:avLst/>
          </a:prstGeom>
          <a:solidFill>
            <a:srgbClr val="FF6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 userDrawn="1"/>
        </p:nvSpPr>
        <p:spPr>
          <a:xfrm rot="6945975">
            <a:off x="1235399" y="6012865"/>
            <a:ext cx="753659" cy="649706"/>
          </a:xfrm>
          <a:prstGeom prst="triangle">
            <a:avLst/>
          </a:prstGeom>
          <a:solidFill>
            <a:srgbClr val="FF6E4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335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22"/>
          <p:cNvSpPr/>
          <p:nvPr userDrawn="1"/>
        </p:nvSpPr>
        <p:spPr>
          <a:xfrm>
            <a:off x="658323" y="896429"/>
            <a:ext cx="2254210" cy="2254210"/>
          </a:xfrm>
          <a:prstGeom prst="ellipse">
            <a:avLst/>
          </a:prstGeom>
          <a:noFill/>
          <a:ln w="381000">
            <a:solidFill>
              <a:srgbClr val="FFC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4" name="직사각형 23"/>
          <p:cNvSpPr/>
          <p:nvPr userDrawn="1"/>
        </p:nvSpPr>
        <p:spPr>
          <a:xfrm>
            <a:off x="1" y="2023534"/>
            <a:ext cx="12192000" cy="2392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5" name="직사각형 24"/>
          <p:cNvSpPr/>
          <p:nvPr userDrawn="1"/>
        </p:nvSpPr>
        <p:spPr>
          <a:xfrm>
            <a:off x="0" y="1921934"/>
            <a:ext cx="8771467" cy="101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6" name="직사각형 25"/>
          <p:cNvSpPr/>
          <p:nvPr userDrawn="1"/>
        </p:nvSpPr>
        <p:spPr>
          <a:xfrm>
            <a:off x="8771467" y="1921934"/>
            <a:ext cx="3420533" cy="101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7" name="직사각형 26"/>
          <p:cNvSpPr/>
          <p:nvPr userDrawn="1"/>
        </p:nvSpPr>
        <p:spPr>
          <a:xfrm>
            <a:off x="0" y="4357660"/>
            <a:ext cx="8771467" cy="101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8" name="직사각형 27"/>
          <p:cNvSpPr/>
          <p:nvPr userDrawn="1"/>
        </p:nvSpPr>
        <p:spPr>
          <a:xfrm>
            <a:off x="1566333" y="4357660"/>
            <a:ext cx="10625667" cy="101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0" name="타원 29"/>
          <p:cNvSpPr/>
          <p:nvPr userDrawn="1"/>
        </p:nvSpPr>
        <p:spPr>
          <a:xfrm>
            <a:off x="10999159" y="6295765"/>
            <a:ext cx="268937" cy="268937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1" name="타원 30"/>
          <p:cNvSpPr/>
          <p:nvPr userDrawn="1"/>
        </p:nvSpPr>
        <p:spPr>
          <a:xfrm>
            <a:off x="10998960" y="5546786"/>
            <a:ext cx="534837" cy="534837"/>
          </a:xfrm>
          <a:prstGeom prst="ellipse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2" name="타원 31"/>
          <p:cNvSpPr/>
          <p:nvPr userDrawn="1"/>
        </p:nvSpPr>
        <p:spPr>
          <a:xfrm>
            <a:off x="2474184" y="219858"/>
            <a:ext cx="717750" cy="717750"/>
          </a:xfrm>
          <a:prstGeom prst="ellipse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3" name="타원 32"/>
          <p:cNvSpPr/>
          <p:nvPr userDrawn="1"/>
        </p:nvSpPr>
        <p:spPr>
          <a:xfrm>
            <a:off x="2042383" y="372754"/>
            <a:ext cx="302882" cy="302882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9" name="자유형 38"/>
          <p:cNvSpPr/>
          <p:nvPr userDrawn="1"/>
        </p:nvSpPr>
        <p:spPr>
          <a:xfrm flipH="1">
            <a:off x="11342959" y="6110040"/>
            <a:ext cx="857061" cy="747960"/>
          </a:xfrm>
          <a:custGeom>
            <a:avLst/>
            <a:gdLst>
              <a:gd name="connsiteX0" fmla="*/ 117780 w 857061"/>
              <a:gd name="connsiteY0" fmla="*/ 0 h 747960"/>
              <a:gd name="connsiteX1" fmla="*/ 42193 w 857061"/>
              <a:gd name="connsiteY1" fmla="*/ 3817 h 747960"/>
              <a:gd name="connsiteX2" fmla="*/ 0 w 857061"/>
              <a:gd name="connsiteY2" fmla="*/ 10257 h 747960"/>
              <a:gd name="connsiteX3" fmla="*/ 0 w 857061"/>
              <a:gd name="connsiteY3" fmla="*/ 747960 h 747960"/>
              <a:gd name="connsiteX4" fmla="*/ 856404 w 857061"/>
              <a:gd name="connsiteY4" fmla="*/ 747960 h 747960"/>
              <a:gd name="connsiteX5" fmla="*/ 857061 w 857061"/>
              <a:gd name="connsiteY5" fmla="*/ 739281 h 747960"/>
              <a:gd name="connsiteX6" fmla="*/ 117780 w 857061"/>
              <a:gd name="connsiteY6" fmla="*/ 0 h 74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7061" h="747960">
                <a:moveTo>
                  <a:pt x="117780" y="0"/>
                </a:moveTo>
                <a:cubicBezTo>
                  <a:pt x="92261" y="0"/>
                  <a:pt x="67045" y="1293"/>
                  <a:pt x="42193" y="3817"/>
                </a:cubicBezTo>
                <a:lnTo>
                  <a:pt x="0" y="10257"/>
                </a:lnTo>
                <a:lnTo>
                  <a:pt x="0" y="747960"/>
                </a:lnTo>
                <a:lnTo>
                  <a:pt x="856404" y="747960"/>
                </a:lnTo>
                <a:lnTo>
                  <a:pt x="857061" y="739281"/>
                </a:lnTo>
                <a:cubicBezTo>
                  <a:pt x="857061" y="330987"/>
                  <a:pt x="526074" y="0"/>
                  <a:pt x="117780" y="0"/>
                </a:cubicBezTo>
                <a:close/>
              </a:path>
            </a:pathLst>
          </a:cu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9647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자유형 24"/>
          <p:cNvSpPr/>
          <p:nvPr userDrawn="1"/>
        </p:nvSpPr>
        <p:spPr>
          <a:xfrm>
            <a:off x="0" y="5545501"/>
            <a:ext cx="1503947" cy="1312499"/>
          </a:xfrm>
          <a:custGeom>
            <a:avLst/>
            <a:gdLst>
              <a:gd name="connsiteX0" fmla="*/ 117780 w 857061"/>
              <a:gd name="connsiteY0" fmla="*/ 0 h 747960"/>
              <a:gd name="connsiteX1" fmla="*/ 42193 w 857061"/>
              <a:gd name="connsiteY1" fmla="*/ 3817 h 747960"/>
              <a:gd name="connsiteX2" fmla="*/ 0 w 857061"/>
              <a:gd name="connsiteY2" fmla="*/ 10257 h 747960"/>
              <a:gd name="connsiteX3" fmla="*/ 0 w 857061"/>
              <a:gd name="connsiteY3" fmla="*/ 747960 h 747960"/>
              <a:gd name="connsiteX4" fmla="*/ 856404 w 857061"/>
              <a:gd name="connsiteY4" fmla="*/ 747960 h 747960"/>
              <a:gd name="connsiteX5" fmla="*/ 857061 w 857061"/>
              <a:gd name="connsiteY5" fmla="*/ 739281 h 747960"/>
              <a:gd name="connsiteX6" fmla="*/ 117780 w 857061"/>
              <a:gd name="connsiteY6" fmla="*/ 0 h 74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7061" h="747960">
                <a:moveTo>
                  <a:pt x="117780" y="0"/>
                </a:moveTo>
                <a:cubicBezTo>
                  <a:pt x="92261" y="0"/>
                  <a:pt x="67045" y="1293"/>
                  <a:pt x="42193" y="3817"/>
                </a:cubicBezTo>
                <a:lnTo>
                  <a:pt x="0" y="10257"/>
                </a:lnTo>
                <a:lnTo>
                  <a:pt x="0" y="747960"/>
                </a:lnTo>
                <a:lnTo>
                  <a:pt x="856404" y="747960"/>
                </a:lnTo>
                <a:lnTo>
                  <a:pt x="857061" y="739281"/>
                </a:lnTo>
                <a:cubicBezTo>
                  <a:pt x="857061" y="330987"/>
                  <a:pt x="526074" y="0"/>
                  <a:pt x="117780" y="0"/>
                </a:cubicBezTo>
                <a:close/>
              </a:path>
            </a:pathLst>
          </a:custGeom>
          <a:solidFill>
            <a:srgbClr val="FFC000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grpSp>
        <p:nvGrpSpPr>
          <p:cNvPr id="10" name="그룹 9"/>
          <p:cNvGrpSpPr/>
          <p:nvPr userDrawn="1"/>
        </p:nvGrpSpPr>
        <p:grpSpPr>
          <a:xfrm rot="16200000" flipH="1">
            <a:off x="10408648" y="-17810"/>
            <a:ext cx="1768644" cy="1804264"/>
            <a:chOff x="-12031" y="4822661"/>
            <a:chExt cx="2033337" cy="2074288"/>
          </a:xfrm>
        </p:grpSpPr>
        <p:sp>
          <p:nvSpPr>
            <p:cNvPr id="22" name="자유형 21"/>
            <p:cNvSpPr/>
            <p:nvPr userDrawn="1"/>
          </p:nvSpPr>
          <p:spPr>
            <a:xfrm>
              <a:off x="-12031" y="4822661"/>
              <a:ext cx="2033337" cy="2070723"/>
            </a:xfrm>
            <a:custGeom>
              <a:avLst/>
              <a:gdLst>
                <a:gd name="connsiteX0" fmla="*/ 279428 w 2033337"/>
                <a:gd name="connsiteY0" fmla="*/ 0 h 1959139"/>
                <a:gd name="connsiteX1" fmla="*/ 2033337 w 2033337"/>
                <a:gd name="connsiteY1" fmla="*/ 1753910 h 1959139"/>
                <a:gd name="connsiteX2" fmla="*/ 2017810 w 2033337"/>
                <a:gd name="connsiteY2" fmla="*/ 1959139 h 1959139"/>
                <a:gd name="connsiteX3" fmla="*/ 0 w 2033337"/>
                <a:gd name="connsiteY3" fmla="*/ 1959139 h 1959139"/>
                <a:gd name="connsiteX4" fmla="*/ 0 w 2033337"/>
                <a:gd name="connsiteY4" fmla="*/ 24333 h 1959139"/>
                <a:gd name="connsiteX5" fmla="*/ 100101 w 2033337"/>
                <a:gd name="connsiteY5" fmla="*/ 9056 h 1959139"/>
                <a:gd name="connsiteX6" fmla="*/ 279428 w 2033337"/>
                <a:gd name="connsiteY6" fmla="*/ 0 h 1959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33337" h="1959139">
                  <a:moveTo>
                    <a:pt x="279428" y="0"/>
                  </a:moveTo>
                  <a:cubicBezTo>
                    <a:pt x="1248086" y="0"/>
                    <a:pt x="2033337" y="785252"/>
                    <a:pt x="2033337" y="1753910"/>
                  </a:cubicBezTo>
                  <a:lnTo>
                    <a:pt x="2017810" y="1959139"/>
                  </a:lnTo>
                  <a:lnTo>
                    <a:pt x="0" y="1959139"/>
                  </a:lnTo>
                  <a:lnTo>
                    <a:pt x="0" y="24333"/>
                  </a:lnTo>
                  <a:lnTo>
                    <a:pt x="100101" y="9056"/>
                  </a:lnTo>
                  <a:cubicBezTo>
                    <a:pt x="159062" y="3067"/>
                    <a:pt x="218886" y="0"/>
                    <a:pt x="279428" y="0"/>
                  </a:cubicBezTo>
                  <a:close/>
                </a:path>
              </a:pathLst>
            </a:custGeom>
            <a:solidFill>
              <a:srgbClr val="FFC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23" name="자유형 22"/>
            <p:cNvSpPr/>
            <p:nvPr userDrawn="1"/>
          </p:nvSpPr>
          <p:spPr>
            <a:xfrm>
              <a:off x="1" y="5170842"/>
              <a:ext cx="1666070" cy="1726107"/>
            </a:xfrm>
            <a:custGeom>
              <a:avLst/>
              <a:gdLst>
                <a:gd name="connsiteX0" fmla="*/ 279428 w 2033337"/>
                <a:gd name="connsiteY0" fmla="*/ 0 h 1959139"/>
                <a:gd name="connsiteX1" fmla="*/ 2033337 w 2033337"/>
                <a:gd name="connsiteY1" fmla="*/ 1753910 h 1959139"/>
                <a:gd name="connsiteX2" fmla="*/ 2017810 w 2033337"/>
                <a:gd name="connsiteY2" fmla="*/ 1959139 h 1959139"/>
                <a:gd name="connsiteX3" fmla="*/ 0 w 2033337"/>
                <a:gd name="connsiteY3" fmla="*/ 1959139 h 1959139"/>
                <a:gd name="connsiteX4" fmla="*/ 0 w 2033337"/>
                <a:gd name="connsiteY4" fmla="*/ 24333 h 1959139"/>
                <a:gd name="connsiteX5" fmla="*/ 100101 w 2033337"/>
                <a:gd name="connsiteY5" fmla="*/ 9056 h 1959139"/>
                <a:gd name="connsiteX6" fmla="*/ 279428 w 2033337"/>
                <a:gd name="connsiteY6" fmla="*/ 0 h 1959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33337" h="1959139">
                  <a:moveTo>
                    <a:pt x="279428" y="0"/>
                  </a:moveTo>
                  <a:cubicBezTo>
                    <a:pt x="1248086" y="0"/>
                    <a:pt x="2033337" y="785252"/>
                    <a:pt x="2033337" y="1753910"/>
                  </a:cubicBezTo>
                  <a:lnTo>
                    <a:pt x="2017810" y="1959139"/>
                  </a:lnTo>
                  <a:lnTo>
                    <a:pt x="0" y="1959139"/>
                  </a:lnTo>
                  <a:lnTo>
                    <a:pt x="0" y="24333"/>
                  </a:lnTo>
                  <a:lnTo>
                    <a:pt x="100101" y="9056"/>
                  </a:lnTo>
                  <a:cubicBezTo>
                    <a:pt x="159062" y="3067"/>
                    <a:pt x="218886" y="0"/>
                    <a:pt x="2794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</p:grpSp>
      <p:sp>
        <p:nvSpPr>
          <p:cNvPr id="17" name="타원 16"/>
          <p:cNvSpPr/>
          <p:nvPr userDrawn="1"/>
        </p:nvSpPr>
        <p:spPr>
          <a:xfrm>
            <a:off x="10939500" y="1747183"/>
            <a:ext cx="351919" cy="351919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 userDrawn="1"/>
        </p:nvSpPr>
        <p:spPr>
          <a:xfrm>
            <a:off x="11299963" y="1899342"/>
            <a:ext cx="742686" cy="742686"/>
          </a:xfrm>
          <a:prstGeom prst="ellipse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12192000" cy="6180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 userDrawn="1"/>
        </p:nvSpPr>
        <p:spPr>
          <a:xfrm>
            <a:off x="8415867" y="0"/>
            <a:ext cx="3776133" cy="618067"/>
          </a:xfrm>
          <a:custGeom>
            <a:avLst/>
            <a:gdLst>
              <a:gd name="connsiteX0" fmla="*/ 0 w 12192000"/>
              <a:gd name="connsiteY0" fmla="*/ 0 h 618067"/>
              <a:gd name="connsiteX1" fmla="*/ 12192000 w 12192000"/>
              <a:gd name="connsiteY1" fmla="*/ 0 h 618067"/>
              <a:gd name="connsiteX2" fmla="*/ 12192000 w 12192000"/>
              <a:gd name="connsiteY2" fmla="*/ 618067 h 618067"/>
              <a:gd name="connsiteX3" fmla="*/ 0 w 12192000"/>
              <a:gd name="connsiteY3" fmla="*/ 618067 h 618067"/>
              <a:gd name="connsiteX4" fmla="*/ 0 w 12192000"/>
              <a:gd name="connsiteY4" fmla="*/ 0 h 618067"/>
              <a:gd name="connsiteX0" fmla="*/ 812800 w 12192000"/>
              <a:gd name="connsiteY0" fmla="*/ 0 h 626534"/>
              <a:gd name="connsiteX1" fmla="*/ 12192000 w 12192000"/>
              <a:gd name="connsiteY1" fmla="*/ 8467 h 626534"/>
              <a:gd name="connsiteX2" fmla="*/ 12192000 w 12192000"/>
              <a:gd name="connsiteY2" fmla="*/ 626534 h 626534"/>
              <a:gd name="connsiteX3" fmla="*/ 0 w 12192000"/>
              <a:gd name="connsiteY3" fmla="*/ 626534 h 626534"/>
              <a:gd name="connsiteX4" fmla="*/ 812800 w 12192000"/>
              <a:gd name="connsiteY4" fmla="*/ 0 h 626534"/>
              <a:gd name="connsiteX0" fmla="*/ 866353 w 12192000"/>
              <a:gd name="connsiteY0" fmla="*/ 0 h 618067"/>
              <a:gd name="connsiteX1" fmla="*/ 12192000 w 12192000"/>
              <a:gd name="connsiteY1" fmla="*/ 0 h 618067"/>
              <a:gd name="connsiteX2" fmla="*/ 12192000 w 12192000"/>
              <a:gd name="connsiteY2" fmla="*/ 618067 h 618067"/>
              <a:gd name="connsiteX3" fmla="*/ 0 w 12192000"/>
              <a:gd name="connsiteY3" fmla="*/ 618067 h 618067"/>
              <a:gd name="connsiteX4" fmla="*/ 866353 w 12192000"/>
              <a:gd name="connsiteY4" fmla="*/ 0 h 618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18067">
                <a:moveTo>
                  <a:pt x="866353" y="0"/>
                </a:moveTo>
                <a:lnTo>
                  <a:pt x="12192000" y="0"/>
                </a:lnTo>
                <a:lnTo>
                  <a:pt x="12192000" y="618067"/>
                </a:lnTo>
                <a:lnTo>
                  <a:pt x="0" y="618067"/>
                </a:lnTo>
                <a:lnTo>
                  <a:pt x="86635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64" y="89052"/>
            <a:ext cx="439962" cy="439962"/>
          </a:xfrm>
          <a:prstGeom prst="rect">
            <a:avLst/>
          </a:prstGeom>
        </p:spPr>
      </p:pic>
      <p:sp>
        <p:nvSpPr>
          <p:cNvPr id="39" name="직사각형 38"/>
          <p:cNvSpPr/>
          <p:nvPr userDrawn="1"/>
        </p:nvSpPr>
        <p:spPr>
          <a:xfrm>
            <a:off x="0" y="6781800"/>
            <a:ext cx="12192000" cy="846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 userDrawn="1"/>
        </p:nvSpPr>
        <p:spPr>
          <a:xfrm rot="6945975">
            <a:off x="1235399" y="6012865"/>
            <a:ext cx="753659" cy="649706"/>
          </a:xfrm>
          <a:prstGeom prst="triangle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325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" r="21743"/>
          <a:stretch/>
        </p:blipFill>
        <p:spPr>
          <a:xfrm>
            <a:off x="-160" y="0"/>
            <a:ext cx="7996686" cy="6858000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-160" y="0"/>
            <a:ext cx="7996686" cy="6858000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 userDrawn="1"/>
        </p:nvSpPr>
        <p:spPr>
          <a:xfrm flipH="1">
            <a:off x="524934" y="0"/>
            <a:ext cx="7471592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12124268" y="-8468"/>
            <a:ext cx="84668" cy="6866467"/>
          </a:xfrm>
          <a:prstGeom prst="rect">
            <a:avLst/>
          </a:prstGeom>
          <a:solidFill>
            <a:srgbClr val="4255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7711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그룹 5"/>
          <p:cNvGrpSpPr/>
          <p:nvPr userDrawn="1"/>
        </p:nvGrpSpPr>
        <p:grpSpPr>
          <a:xfrm>
            <a:off x="0" y="101600"/>
            <a:ext cx="11760200" cy="601133"/>
            <a:chOff x="0" y="228600"/>
            <a:chExt cx="5526096" cy="601133"/>
          </a:xfrm>
          <a:solidFill>
            <a:srgbClr val="FF6E47"/>
          </a:solidFill>
        </p:grpSpPr>
        <p:sp>
          <p:nvSpPr>
            <p:cNvPr id="5" name="직사각형 4"/>
            <p:cNvSpPr/>
            <p:nvPr userDrawn="1"/>
          </p:nvSpPr>
          <p:spPr>
            <a:xfrm>
              <a:off x="0" y="228600"/>
              <a:ext cx="1278467" cy="601133"/>
            </a:xfrm>
            <a:prstGeom prst="rect">
              <a:avLst/>
            </a:prstGeom>
            <a:solidFill>
              <a:srgbClr val="4255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4" name="모서리가 둥근 직사각형 3"/>
            <p:cNvSpPr/>
            <p:nvPr userDrawn="1"/>
          </p:nvSpPr>
          <p:spPr>
            <a:xfrm>
              <a:off x="0" y="228600"/>
              <a:ext cx="5526096" cy="601133"/>
            </a:xfrm>
            <a:prstGeom prst="roundRect">
              <a:avLst>
                <a:gd name="adj" fmla="val 50000"/>
              </a:avLst>
            </a:prstGeom>
            <a:solidFill>
              <a:srgbClr val="4255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dirty="0"/>
            </a:p>
          </p:txBody>
        </p:sp>
      </p:grp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66" y="225869"/>
            <a:ext cx="344752" cy="344752"/>
          </a:xfrm>
          <a:prstGeom prst="rect">
            <a:avLst/>
          </a:prstGeom>
        </p:spPr>
      </p:pic>
      <p:grpSp>
        <p:nvGrpSpPr>
          <p:cNvPr id="19" name="그룹 18"/>
          <p:cNvGrpSpPr/>
          <p:nvPr userDrawn="1"/>
        </p:nvGrpSpPr>
        <p:grpSpPr>
          <a:xfrm>
            <a:off x="8644468" y="3108516"/>
            <a:ext cx="3522136" cy="3749483"/>
            <a:chOff x="9088680" y="3581402"/>
            <a:chExt cx="3077923" cy="3276597"/>
          </a:xfrm>
        </p:grpSpPr>
        <p:sp>
          <p:nvSpPr>
            <p:cNvPr id="20" name="자유형 19"/>
            <p:cNvSpPr/>
            <p:nvPr userDrawn="1"/>
          </p:nvSpPr>
          <p:spPr>
            <a:xfrm>
              <a:off x="9088680" y="3930538"/>
              <a:ext cx="3077923" cy="2927461"/>
            </a:xfrm>
            <a:custGeom>
              <a:avLst/>
              <a:gdLst>
                <a:gd name="connsiteX0" fmla="*/ 1865351 w 3077923"/>
                <a:gd name="connsiteY0" fmla="*/ 0 h 2927461"/>
                <a:gd name="connsiteX1" fmla="*/ 3077923 w 3077923"/>
                <a:gd name="connsiteY1" fmla="*/ 1179905 h 2927461"/>
                <a:gd name="connsiteX2" fmla="*/ 3077923 w 3077923"/>
                <a:gd name="connsiteY2" fmla="*/ 2450291 h 2927461"/>
                <a:gd name="connsiteX3" fmla="*/ 2587542 w 3077923"/>
                <a:gd name="connsiteY3" fmla="*/ 2927461 h 2927461"/>
                <a:gd name="connsiteX4" fmla="*/ 1143161 w 3077923"/>
                <a:gd name="connsiteY4" fmla="*/ 2927461 h 2927461"/>
                <a:gd name="connsiteX5" fmla="*/ 0 w 3077923"/>
                <a:gd name="connsiteY5" fmla="*/ 1815098 h 292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7923" h="2927461">
                  <a:moveTo>
                    <a:pt x="1865351" y="0"/>
                  </a:moveTo>
                  <a:lnTo>
                    <a:pt x="3077923" y="1179905"/>
                  </a:lnTo>
                  <a:lnTo>
                    <a:pt x="3077923" y="2450291"/>
                  </a:lnTo>
                  <a:lnTo>
                    <a:pt x="2587542" y="2927461"/>
                  </a:lnTo>
                  <a:lnTo>
                    <a:pt x="1143161" y="2927461"/>
                  </a:lnTo>
                  <a:lnTo>
                    <a:pt x="0" y="1815098"/>
                  </a:lnTo>
                  <a:close/>
                </a:path>
              </a:pathLst>
            </a:custGeom>
            <a:pattFill prst="ltHorz">
              <a:fgClr>
                <a:schemeClr val="accent5">
                  <a:lumMod val="20000"/>
                  <a:lumOff val="8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 userDrawn="1"/>
          </p:nvSpPr>
          <p:spPr>
            <a:xfrm>
              <a:off x="9358391" y="4104395"/>
              <a:ext cx="1276723" cy="1276723"/>
            </a:xfrm>
            <a:prstGeom prst="ellipse">
              <a:avLst/>
            </a:prstGeom>
            <a:solidFill>
              <a:srgbClr val="4255A9">
                <a:alpha val="1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22" name="이등변 삼각형 21"/>
            <p:cNvSpPr/>
            <p:nvPr userDrawn="1"/>
          </p:nvSpPr>
          <p:spPr>
            <a:xfrm rot="4221812">
              <a:off x="10296705" y="3627547"/>
              <a:ext cx="399936" cy="307645"/>
            </a:xfrm>
            <a:prstGeom prst="triangle">
              <a:avLst/>
            </a:prstGeom>
            <a:solidFill>
              <a:srgbClr val="4255A9">
                <a:alpha val="6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</p:grpSp>
      <p:sp>
        <p:nvSpPr>
          <p:cNvPr id="13" name="직사각형 12"/>
          <p:cNvSpPr/>
          <p:nvPr userDrawn="1"/>
        </p:nvSpPr>
        <p:spPr>
          <a:xfrm>
            <a:off x="12124268" y="-8468"/>
            <a:ext cx="84668" cy="6866467"/>
          </a:xfrm>
          <a:prstGeom prst="rect">
            <a:avLst/>
          </a:prstGeom>
          <a:solidFill>
            <a:srgbClr val="4255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90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자유형 24"/>
          <p:cNvSpPr/>
          <p:nvPr userDrawn="1"/>
        </p:nvSpPr>
        <p:spPr>
          <a:xfrm>
            <a:off x="0" y="5545501"/>
            <a:ext cx="1503947" cy="1312499"/>
          </a:xfrm>
          <a:custGeom>
            <a:avLst/>
            <a:gdLst>
              <a:gd name="connsiteX0" fmla="*/ 117780 w 857061"/>
              <a:gd name="connsiteY0" fmla="*/ 0 h 747960"/>
              <a:gd name="connsiteX1" fmla="*/ 42193 w 857061"/>
              <a:gd name="connsiteY1" fmla="*/ 3817 h 747960"/>
              <a:gd name="connsiteX2" fmla="*/ 0 w 857061"/>
              <a:gd name="connsiteY2" fmla="*/ 10257 h 747960"/>
              <a:gd name="connsiteX3" fmla="*/ 0 w 857061"/>
              <a:gd name="connsiteY3" fmla="*/ 747960 h 747960"/>
              <a:gd name="connsiteX4" fmla="*/ 856404 w 857061"/>
              <a:gd name="connsiteY4" fmla="*/ 747960 h 747960"/>
              <a:gd name="connsiteX5" fmla="*/ 857061 w 857061"/>
              <a:gd name="connsiteY5" fmla="*/ 739281 h 747960"/>
              <a:gd name="connsiteX6" fmla="*/ 117780 w 857061"/>
              <a:gd name="connsiteY6" fmla="*/ 0 h 74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7061" h="747960">
                <a:moveTo>
                  <a:pt x="117780" y="0"/>
                </a:moveTo>
                <a:cubicBezTo>
                  <a:pt x="92261" y="0"/>
                  <a:pt x="67045" y="1293"/>
                  <a:pt x="42193" y="3817"/>
                </a:cubicBezTo>
                <a:lnTo>
                  <a:pt x="0" y="10257"/>
                </a:lnTo>
                <a:lnTo>
                  <a:pt x="0" y="747960"/>
                </a:lnTo>
                <a:lnTo>
                  <a:pt x="856404" y="747960"/>
                </a:lnTo>
                <a:lnTo>
                  <a:pt x="857061" y="739281"/>
                </a:lnTo>
                <a:cubicBezTo>
                  <a:pt x="857061" y="330987"/>
                  <a:pt x="526074" y="0"/>
                  <a:pt x="117780" y="0"/>
                </a:cubicBezTo>
                <a:close/>
              </a:path>
            </a:pathLst>
          </a:custGeom>
          <a:solidFill>
            <a:srgbClr val="2585C2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grpSp>
        <p:nvGrpSpPr>
          <p:cNvPr id="10" name="그룹 9"/>
          <p:cNvGrpSpPr/>
          <p:nvPr userDrawn="1"/>
        </p:nvGrpSpPr>
        <p:grpSpPr>
          <a:xfrm rot="16200000" flipH="1">
            <a:off x="10408648" y="-17810"/>
            <a:ext cx="1768644" cy="1804264"/>
            <a:chOff x="-12031" y="4822661"/>
            <a:chExt cx="2033337" cy="2074288"/>
          </a:xfrm>
        </p:grpSpPr>
        <p:sp>
          <p:nvSpPr>
            <p:cNvPr id="22" name="자유형 21"/>
            <p:cNvSpPr/>
            <p:nvPr userDrawn="1"/>
          </p:nvSpPr>
          <p:spPr>
            <a:xfrm>
              <a:off x="-12031" y="4822661"/>
              <a:ext cx="2033337" cy="2070723"/>
            </a:xfrm>
            <a:custGeom>
              <a:avLst/>
              <a:gdLst>
                <a:gd name="connsiteX0" fmla="*/ 279428 w 2033337"/>
                <a:gd name="connsiteY0" fmla="*/ 0 h 1959139"/>
                <a:gd name="connsiteX1" fmla="*/ 2033337 w 2033337"/>
                <a:gd name="connsiteY1" fmla="*/ 1753910 h 1959139"/>
                <a:gd name="connsiteX2" fmla="*/ 2017810 w 2033337"/>
                <a:gd name="connsiteY2" fmla="*/ 1959139 h 1959139"/>
                <a:gd name="connsiteX3" fmla="*/ 0 w 2033337"/>
                <a:gd name="connsiteY3" fmla="*/ 1959139 h 1959139"/>
                <a:gd name="connsiteX4" fmla="*/ 0 w 2033337"/>
                <a:gd name="connsiteY4" fmla="*/ 24333 h 1959139"/>
                <a:gd name="connsiteX5" fmla="*/ 100101 w 2033337"/>
                <a:gd name="connsiteY5" fmla="*/ 9056 h 1959139"/>
                <a:gd name="connsiteX6" fmla="*/ 279428 w 2033337"/>
                <a:gd name="connsiteY6" fmla="*/ 0 h 1959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33337" h="1959139">
                  <a:moveTo>
                    <a:pt x="279428" y="0"/>
                  </a:moveTo>
                  <a:cubicBezTo>
                    <a:pt x="1248086" y="0"/>
                    <a:pt x="2033337" y="785252"/>
                    <a:pt x="2033337" y="1753910"/>
                  </a:cubicBezTo>
                  <a:lnTo>
                    <a:pt x="2017810" y="1959139"/>
                  </a:lnTo>
                  <a:lnTo>
                    <a:pt x="0" y="1959139"/>
                  </a:lnTo>
                  <a:lnTo>
                    <a:pt x="0" y="24333"/>
                  </a:lnTo>
                  <a:lnTo>
                    <a:pt x="100101" y="9056"/>
                  </a:lnTo>
                  <a:cubicBezTo>
                    <a:pt x="159062" y="3067"/>
                    <a:pt x="218886" y="0"/>
                    <a:pt x="279428" y="0"/>
                  </a:cubicBezTo>
                  <a:close/>
                </a:path>
              </a:pathLst>
            </a:custGeom>
            <a:solidFill>
              <a:srgbClr val="2585C2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23" name="자유형 22"/>
            <p:cNvSpPr/>
            <p:nvPr userDrawn="1"/>
          </p:nvSpPr>
          <p:spPr>
            <a:xfrm>
              <a:off x="1" y="5170842"/>
              <a:ext cx="1666070" cy="1726107"/>
            </a:xfrm>
            <a:custGeom>
              <a:avLst/>
              <a:gdLst>
                <a:gd name="connsiteX0" fmla="*/ 279428 w 2033337"/>
                <a:gd name="connsiteY0" fmla="*/ 0 h 1959139"/>
                <a:gd name="connsiteX1" fmla="*/ 2033337 w 2033337"/>
                <a:gd name="connsiteY1" fmla="*/ 1753910 h 1959139"/>
                <a:gd name="connsiteX2" fmla="*/ 2017810 w 2033337"/>
                <a:gd name="connsiteY2" fmla="*/ 1959139 h 1959139"/>
                <a:gd name="connsiteX3" fmla="*/ 0 w 2033337"/>
                <a:gd name="connsiteY3" fmla="*/ 1959139 h 1959139"/>
                <a:gd name="connsiteX4" fmla="*/ 0 w 2033337"/>
                <a:gd name="connsiteY4" fmla="*/ 24333 h 1959139"/>
                <a:gd name="connsiteX5" fmla="*/ 100101 w 2033337"/>
                <a:gd name="connsiteY5" fmla="*/ 9056 h 1959139"/>
                <a:gd name="connsiteX6" fmla="*/ 279428 w 2033337"/>
                <a:gd name="connsiteY6" fmla="*/ 0 h 1959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33337" h="1959139">
                  <a:moveTo>
                    <a:pt x="279428" y="0"/>
                  </a:moveTo>
                  <a:cubicBezTo>
                    <a:pt x="1248086" y="0"/>
                    <a:pt x="2033337" y="785252"/>
                    <a:pt x="2033337" y="1753910"/>
                  </a:cubicBezTo>
                  <a:lnTo>
                    <a:pt x="2017810" y="1959139"/>
                  </a:lnTo>
                  <a:lnTo>
                    <a:pt x="0" y="1959139"/>
                  </a:lnTo>
                  <a:lnTo>
                    <a:pt x="0" y="24333"/>
                  </a:lnTo>
                  <a:lnTo>
                    <a:pt x="100101" y="9056"/>
                  </a:lnTo>
                  <a:cubicBezTo>
                    <a:pt x="159062" y="3067"/>
                    <a:pt x="218886" y="0"/>
                    <a:pt x="2794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</p:grpSp>
      <p:sp>
        <p:nvSpPr>
          <p:cNvPr id="17" name="타원 16"/>
          <p:cNvSpPr/>
          <p:nvPr userDrawn="1"/>
        </p:nvSpPr>
        <p:spPr>
          <a:xfrm>
            <a:off x="10939500" y="1747183"/>
            <a:ext cx="351919" cy="351919"/>
          </a:xfrm>
          <a:prstGeom prst="ellipse">
            <a:avLst/>
          </a:prstGeom>
          <a:solidFill>
            <a:srgbClr val="2585C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 userDrawn="1"/>
        </p:nvSpPr>
        <p:spPr>
          <a:xfrm>
            <a:off x="11299963" y="1899342"/>
            <a:ext cx="742686" cy="742686"/>
          </a:xfrm>
          <a:prstGeom prst="ellipse">
            <a:avLst/>
          </a:prstGeom>
          <a:solidFill>
            <a:srgbClr val="2585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12192000" cy="618067"/>
          </a:xfrm>
          <a:prstGeom prst="rect">
            <a:avLst/>
          </a:prstGeom>
          <a:solidFill>
            <a:srgbClr val="258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 userDrawn="1"/>
        </p:nvSpPr>
        <p:spPr>
          <a:xfrm>
            <a:off x="8415867" y="0"/>
            <a:ext cx="3776133" cy="618067"/>
          </a:xfrm>
          <a:custGeom>
            <a:avLst/>
            <a:gdLst>
              <a:gd name="connsiteX0" fmla="*/ 0 w 12192000"/>
              <a:gd name="connsiteY0" fmla="*/ 0 h 618067"/>
              <a:gd name="connsiteX1" fmla="*/ 12192000 w 12192000"/>
              <a:gd name="connsiteY1" fmla="*/ 0 h 618067"/>
              <a:gd name="connsiteX2" fmla="*/ 12192000 w 12192000"/>
              <a:gd name="connsiteY2" fmla="*/ 618067 h 618067"/>
              <a:gd name="connsiteX3" fmla="*/ 0 w 12192000"/>
              <a:gd name="connsiteY3" fmla="*/ 618067 h 618067"/>
              <a:gd name="connsiteX4" fmla="*/ 0 w 12192000"/>
              <a:gd name="connsiteY4" fmla="*/ 0 h 618067"/>
              <a:gd name="connsiteX0" fmla="*/ 812800 w 12192000"/>
              <a:gd name="connsiteY0" fmla="*/ 0 h 626534"/>
              <a:gd name="connsiteX1" fmla="*/ 12192000 w 12192000"/>
              <a:gd name="connsiteY1" fmla="*/ 8467 h 626534"/>
              <a:gd name="connsiteX2" fmla="*/ 12192000 w 12192000"/>
              <a:gd name="connsiteY2" fmla="*/ 626534 h 626534"/>
              <a:gd name="connsiteX3" fmla="*/ 0 w 12192000"/>
              <a:gd name="connsiteY3" fmla="*/ 626534 h 626534"/>
              <a:gd name="connsiteX4" fmla="*/ 812800 w 12192000"/>
              <a:gd name="connsiteY4" fmla="*/ 0 h 626534"/>
              <a:gd name="connsiteX0" fmla="*/ 866353 w 12192000"/>
              <a:gd name="connsiteY0" fmla="*/ 0 h 618067"/>
              <a:gd name="connsiteX1" fmla="*/ 12192000 w 12192000"/>
              <a:gd name="connsiteY1" fmla="*/ 0 h 618067"/>
              <a:gd name="connsiteX2" fmla="*/ 12192000 w 12192000"/>
              <a:gd name="connsiteY2" fmla="*/ 618067 h 618067"/>
              <a:gd name="connsiteX3" fmla="*/ 0 w 12192000"/>
              <a:gd name="connsiteY3" fmla="*/ 618067 h 618067"/>
              <a:gd name="connsiteX4" fmla="*/ 866353 w 12192000"/>
              <a:gd name="connsiteY4" fmla="*/ 0 h 618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18067">
                <a:moveTo>
                  <a:pt x="866353" y="0"/>
                </a:moveTo>
                <a:lnTo>
                  <a:pt x="12192000" y="0"/>
                </a:lnTo>
                <a:lnTo>
                  <a:pt x="12192000" y="618067"/>
                </a:lnTo>
                <a:lnTo>
                  <a:pt x="0" y="618067"/>
                </a:lnTo>
                <a:lnTo>
                  <a:pt x="86635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64" y="89052"/>
            <a:ext cx="439962" cy="439962"/>
          </a:xfrm>
          <a:prstGeom prst="rect">
            <a:avLst/>
          </a:prstGeom>
        </p:spPr>
      </p:pic>
      <p:sp>
        <p:nvSpPr>
          <p:cNvPr id="39" name="직사각형 38"/>
          <p:cNvSpPr/>
          <p:nvPr userDrawn="1"/>
        </p:nvSpPr>
        <p:spPr>
          <a:xfrm>
            <a:off x="0" y="6781800"/>
            <a:ext cx="12192000" cy="84667"/>
          </a:xfrm>
          <a:prstGeom prst="rect">
            <a:avLst/>
          </a:prstGeom>
          <a:solidFill>
            <a:srgbClr val="258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 userDrawn="1"/>
        </p:nvSpPr>
        <p:spPr>
          <a:xfrm rot="6945975">
            <a:off x="1235399" y="6012865"/>
            <a:ext cx="753659" cy="649706"/>
          </a:xfrm>
          <a:prstGeom prst="triangle">
            <a:avLst/>
          </a:prstGeom>
          <a:solidFill>
            <a:srgbClr val="2585C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042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22"/>
          <p:cNvSpPr/>
          <p:nvPr userDrawn="1"/>
        </p:nvSpPr>
        <p:spPr>
          <a:xfrm>
            <a:off x="658323" y="896429"/>
            <a:ext cx="2254210" cy="2254210"/>
          </a:xfrm>
          <a:prstGeom prst="ellipse">
            <a:avLst/>
          </a:prstGeom>
          <a:noFill/>
          <a:ln w="381000">
            <a:solidFill>
              <a:srgbClr val="4255A9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4" name="직사각형 23"/>
          <p:cNvSpPr/>
          <p:nvPr userDrawn="1"/>
        </p:nvSpPr>
        <p:spPr>
          <a:xfrm>
            <a:off x="1" y="2023534"/>
            <a:ext cx="12192000" cy="2392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5" name="직사각형 24"/>
          <p:cNvSpPr/>
          <p:nvPr userDrawn="1"/>
        </p:nvSpPr>
        <p:spPr>
          <a:xfrm>
            <a:off x="0" y="1921934"/>
            <a:ext cx="8771467" cy="101600"/>
          </a:xfrm>
          <a:prstGeom prst="rect">
            <a:avLst/>
          </a:prstGeom>
          <a:solidFill>
            <a:srgbClr val="4255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6" name="직사각형 25"/>
          <p:cNvSpPr/>
          <p:nvPr userDrawn="1"/>
        </p:nvSpPr>
        <p:spPr>
          <a:xfrm>
            <a:off x="8771467" y="1921934"/>
            <a:ext cx="3420533" cy="101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7" name="직사각형 26"/>
          <p:cNvSpPr/>
          <p:nvPr userDrawn="1"/>
        </p:nvSpPr>
        <p:spPr>
          <a:xfrm>
            <a:off x="0" y="4357660"/>
            <a:ext cx="8771467" cy="101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8" name="직사각형 27"/>
          <p:cNvSpPr/>
          <p:nvPr userDrawn="1"/>
        </p:nvSpPr>
        <p:spPr>
          <a:xfrm>
            <a:off x="1566333" y="4357660"/>
            <a:ext cx="10625667" cy="101600"/>
          </a:xfrm>
          <a:prstGeom prst="rect">
            <a:avLst/>
          </a:prstGeom>
          <a:solidFill>
            <a:srgbClr val="4255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0" name="타원 29"/>
          <p:cNvSpPr/>
          <p:nvPr userDrawn="1"/>
        </p:nvSpPr>
        <p:spPr>
          <a:xfrm>
            <a:off x="10999159" y="6295765"/>
            <a:ext cx="268937" cy="268937"/>
          </a:xfrm>
          <a:prstGeom prst="ellipse">
            <a:avLst/>
          </a:prstGeom>
          <a:solidFill>
            <a:srgbClr val="4255A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1" name="타원 30"/>
          <p:cNvSpPr/>
          <p:nvPr userDrawn="1"/>
        </p:nvSpPr>
        <p:spPr>
          <a:xfrm>
            <a:off x="10998960" y="5546786"/>
            <a:ext cx="534837" cy="534837"/>
          </a:xfrm>
          <a:prstGeom prst="ellipse">
            <a:avLst/>
          </a:prstGeom>
          <a:solidFill>
            <a:srgbClr val="4255A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2" name="타원 31"/>
          <p:cNvSpPr/>
          <p:nvPr userDrawn="1"/>
        </p:nvSpPr>
        <p:spPr>
          <a:xfrm>
            <a:off x="2474184" y="219858"/>
            <a:ext cx="717750" cy="717750"/>
          </a:xfrm>
          <a:prstGeom prst="ellipse">
            <a:avLst/>
          </a:prstGeom>
          <a:solidFill>
            <a:srgbClr val="4255A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3" name="타원 32"/>
          <p:cNvSpPr/>
          <p:nvPr userDrawn="1"/>
        </p:nvSpPr>
        <p:spPr>
          <a:xfrm>
            <a:off x="2042383" y="372754"/>
            <a:ext cx="302882" cy="302882"/>
          </a:xfrm>
          <a:prstGeom prst="ellipse">
            <a:avLst/>
          </a:prstGeom>
          <a:solidFill>
            <a:srgbClr val="4255A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9" name="자유형 38"/>
          <p:cNvSpPr/>
          <p:nvPr userDrawn="1"/>
        </p:nvSpPr>
        <p:spPr>
          <a:xfrm flipH="1">
            <a:off x="11342959" y="6110040"/>
            <a:ext cx="857061" cy="747960"/>
          </a:xfrm>
          <a:custGeom>
            <a:avLst/>
            <a:gdLst>
              <a:gd name="connsiteX0" fmla="*/ 117780 w 857061"/>
              <a:gd name="connsiteY0" fmla="*/ 0 h 747960"/>
              <a:gd name="connsiteX1" fmla="*/ 42193 w 857061"/>
              <a:gd name="connsiteY1" fmla="*/ 3817 h 747960"/>
              <a:gd name="connsiteX2" fmla="*/ 0 w 857061"/>
              <a:gd name="connsiteY2" fmla="*/ 10257 h 747960"/>
              <a:gd name="connsiteX3" fmla="*/ 0 w 857061"/>
              <a:gd name="connsiteY3" fmla="*/ 747960 h 747960"/>
              <a:gd name="connsiteX4" fmla="*/ 856404 w 857061"/>
              <a:gd name="connsiteY4" fmla="*/ 747960 h 747960"/>
              <a:gd name="connsiteX5" fmla="*/ 857061 w 857061"/>
              <a:gd name="connsiteY5" fmla="*/ 739281 h 747960"/>
              <a:gd name="connsiteX6" fmla="*/ 117780 w 857061"/>
              <a:gd name="connsiteY6" fmla="*/ 0 h 74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7061" h="747960">
                <a:moveTo>
                  <a:pt x="117780" y="0"/>
                </a:moveTo>
                <a:cubicBezTo>
                  <a:pt x="92261" y="0"/>
                  <a:pt x="67045" y="1293"/>
                  <a:pt x="42193" y="3817"/>
                </a:cubicBezTo>
                <a:lnTo>
                  <a:pt x="0" y="10257"/>
                </a:lnTo>
                <a:lnTo>
                  <a:pt x="0" y="747960"/>
                </a:lnTo>
                <a:lnTo>
                  <a:pt x="856404" y="747960"/>
                </a:lnTo>
                <a:lnTo>
                  <a:pt x="857061" y="739281"/>
                </a:lnTo>
                <a:cubicBezTo>
                  <a:pt x="857061" y="330987"/>
                  <a:pt x="526074" y="0"/>
                  <a:pt x="117780" y="0"/>
                </a:cubicBezTo>
                <a:close/>
              </a:path>
            </a:pathLst>
          </a:custGeom>
          <a:solidFill>
            <a:srgbClr val="4255A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2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자유형 24"/>
          <p:cNvSpPr/>
          <p:nvPr userDrawn="1"/>
        </p:nvSpPr>
        <p:spPr>
          <a:xfrm>
            <a:off x="0" y="5545501"/>
            <a:ext cx="1503947" cy="1312499"/>
          </a:xfrm>
          <a:custGeom>
            <a:avLst/>
            <a:gdLst>
              <a:gd name="connsiteX0" fmla="*/ 117780 w 857061"/>
              <a:gd name="connsiteY0" fmla="*/ 0 h 747960"/>
              <a:gd name="connsiteX1" fmla="*/ 42193 w 857061"/>
              <a:gd name="connsiteY1" fmla="*/ 3817 h 747960"/>
              <a:gd name="connsiteX2" fmla="*/ 0 w 857061"/>
              <a:gd name="connsiteY2" fmla="*/ 10257 h 747960"/>
              <a:gd name="connsiteX3" fmla="*/ 0 w 857061"/>
              <a:gd name="connsiteY3" fmla="*/ 747960 h 747960"/>
              <a:gd name="connsiteX4" fmla="*/ 856404 w 857061"/>
              <a:gd name="connsiteY4" fmla="*/ 747960 h 747960"/>
              <a:gd name="connsiteX5" fmla="*/ 857061 w 857061"/>
              <a:gd name="connsiteY5" fmla="*/ 739281 h 747960"/>
              <a:gd name="connsiteX6" fmla="*/ 117780 w 857061"/>
              <a:gd name="connsiteY6" fmla="*/ 0 h 74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7061" h="747960">
                <a:moveTo>
                  <a:pt x="117780" y="0"/>
                </a:moveTo>
                <a:cubicBezTo>
                  <a:pt x="92261" y="0"/>
                  <a:pt x="67045" y="1293"/>
                  <a:pt x="42193" y="3817"/>
                </a:cubicBezTo>
                <a:lnTo>
                  <a:pt x="0" y="10257"/>
                </a:lnTo>
                <a:lnTo>
                  <a:pt x="0" y="747960"/>
                </a:lnTo>
                <a:lnTo>
                  <a:pt x="856404" y="747960"/>
                </a:lnTo>
                <a:lnTo>
                  <a:pt x="857061" y="739281"/>
                </a:lnTo>
                <a:cubicBezTo>
                  <a:pt x="857061" y="330987"/>
                  <a:pt x="526074" y="0"/>
                  <a:pt x="117780" y="0"/>
                </a:cubicBezTo>
                <a:close/>
              </a:path>
            </a:pathLst>
          </a:custGeom>
          <a:solidFill>
            <a:srgbClr val="33448F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grpSp>
        <p:nvGrpSpPr>
          <p:cNvPr id="10" name="그룹 9"/>
          <p:cNvGrpSpPr/>
          <p:nvPr userDrawn="1"/>
        </p:nvGrpSpPr>
        <p:grpSpPr>
          <a:xfrm rot="16200000" flipH="1">
            <a:off x="10408648" y="-17810"/>
            <a:ext cx="1768644" cy="1804264"/>
            <a:chOff x="-12031" y="4822661"/>
            <a:chExt cx="2033337" cy="2074288"/>
          </a:xfrm>
        </p:grpSpPr>
        <p:sp>
          <p:nvSpPr>
            <p:cNvPr id="22" name="자유형 21"/>
            <p:cNvSpPr/>
            <p:nvPr userDrawn="1"/>
          </p:nvSpPr>
          <p:spPr>
            <a:xfrm>
              <a:off x="-12031" y="4822661"/>
              <a:ext cx="2033337" cy="2070723"/>
            </a:xfrm>
            <a:custGeom>
              <a:avLst/>
              <a:gdLst>
                <a:gd name="connsiteX0" fmla="*/ 279428 w 2033337"/>
                <a:gd name="connsiteY0" fmla="*/ 0 h 1959139"/>
                <a:gd name="connsiteX1" fmla="*/ 2033337 w 2033337"/>
                <a:gd name="connsiteY1" fmla="*/ 1753910 h 1959139"/>
                <a:gd name="connsiteX2" fmla="*/ 2017810 w 2033337"/>
                <a:gd name="connsiteY2" fmla="*/ 1959139 h 1959139"/>
                <a:gd name="connsiteX3" fmla="*/ 0 w 2033337"/>
                <a:gd name="connsiteY3" fmla="*/ 1959139 h 1959139"/>
                <a:gd name="connsiteX4" fmla="*/ 0 w 2033337"/>
                <a:gd name="connsiteY4" fmla="*/ 24333 h 1959139"/>
                <a:gd name="connsiteX5" fmla="*/ 100101 w 2033337"/>
                <a:gd name="connsiteY5" fmla="*/ 9056 h 1959139"/>
                <a:gd name="connsiteX6" fmla="*/ 279428 w 2033337"/>
                <a:gd name="connsiteY6" fmla="*/ 0 h 1959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33337" h="1959139">
                  <a:moveTo>
                    <a:pt x="279428" y="0"/>
                  </a:moveTo>
                  <a:cubicBezTo>
                    <a:pt x="1248086" y="0"/>
                    <a:pt x="2033337" y="785252"/>
                    <a:pt x="2033337" y="1753910"/>
                  </a:cubicBezTo>
                  <a:lnTo>
                    <a:pt x="2017810" y="1959139"/>
                  </a:lnTo>
                  <a:lnTo>
                    <a:pt x="0" y="1959139"/>
                  </a:lnTo>
                  <a:lnTo>
                    <a:pt x="0" y="24333"/>
                  </a:lnTo>
                  <a:lnTo>
                    <a:pt x="100101" y="9056"/>
                  </a:lnTo>
                  <a:cubicBezTo>
                    <a:pt x="159062" y="3067"/>
                    <a:pt x="218886" y="0"/>
                    <a:pt x="279428" y="0"/>
                  </a:cubicBezTo>
                  <a:close/>
                </a:path>
              </a:pathLst>
            </a:custGeom>
            <a:solidFill>
              <a:srgbClr val="33448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23" name="자유형 22"/>
            <p:cNvSpPr/>
            <p:nvPr userDrawn="1"/>
          </p:nvSpPr>
          <p:spPr>
            <a:xfrm>
              <a:off x="1" y="5170842"/>
              <a:ext cx="1666070" cy="1726107"/>
            </a:xfrm>
            <a:custGeom>
              <a:avLst/>
              <a:gdLst>
                <a:gd name="connsiteX0" fmla="*/ 279428 w 2033337"/>
                <a:gd name="connsiteY0" fmla="*/ 0 h 1959139"/>
                <a:gd name="connsiteX1" fmla="*/ 2033337 w 2033337"/>
                <a:gd name="connsiteY1" fmla="*/ 1753910 h 1959139"/>
                <a:gd name="connsiteX2" fmla="*/ 2017810 w 2033337"/>
                <a:gd name="connsiteY2" fmla="*/ 1959139 h 1959139"/>
                <a:gd name="connsiteX3" fmla="*/ 0 w 2033337"/>
                <a:gd name="connsiteY3" fmla="*/ 1959139 h 1959139"/>
                <a:gd name="connsiteX4" fmla="*/ 0 w 2033337"/>
                <a:gd name="connsiteY4" fmla="*/ 24333 h 1959139"/>
                <a:gd name="connsiteX5" fmla="*/ 100101 w 2033337"/>
                <a:gd name="connsiteY5" fmla="*/ 9056 h 1959139"/>
                <a:gd name="connsiteX6" fmla="*/ 279428 w 2033337"/>
                <a:gd name="connsiteY6" fmla="*/ 0 h 1959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33337" h="1959139">
                  <a:moveTo>
                    <a:pt x="279428" y="0"/>
                  </a:moveTo>
                  <a:cubicBezTo>
                    <a:pt x="1248086" y="0"/>
                    <a:pt x="2033337" y="785252"/>
                    <a:pt x="2033337" y="1753910"/>
                  </a:cubicBezTo>
                  <a:lnTo>
                    <a:pt x="2017810" y="1959139"/>
                  </a:lnTo>
                  <a:lnTo>
                    <a:pt x="0" y="1959139"/>
                  </a:lnTo>
                  <a:lnTo>
                    <a:pt x="0" y="24333"/>
                  </a:lnTo>
                  <a:lnTo>
                    <a:pt x="100101" y="9056"/>
                  </a:lnTo>
                  <a:cubicBezTo>
                    <a:pt x="159062" y="3067"/>
                    <a:pt x="218886" y="0"/>
                    <a:pt x="2794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</p:grpSp>
      <p:sp>
        <p:nvSpPr>
          <p:cNvPr id="17" name="타원 16"/>
          <p:cNvSpPr/>
          <p:nvPr userDrawn="1"/>
        </p:nvSpPr>
        <p:spPr>
          <a:xfrm>
            <a:off x="10939500" y="1747183"/>
            <a:ext cx="351919" cy="351919"/>
          </a:xfrm>
          <a:prstGeom prst="ellipse">
            <a:avLst/>
          </a:prstGeom>
          <a:solidFill>
            <a:srgbClr val="33448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 userDrawn="1"/>
        </p:nvSpPr>
        <p:spPr>
          <a:xfrm>
            <a:off x="11299963" y="1899342"/>
            <a:ext cx="742686" cy="742686"/>
          </a:xfrm>
          <a:prstGeom prst="ellipse">
            <a:avLst/>
          </a:prstGeom>
          <a:solidFill>
            <a:srgbClr val="33448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12192000" cy="618067"/>
          </a:xfrm>
          <a:prstGeom prst="rect">
            <a:avLst/>
          </a:prstGeom>
          <a:solidFill>
            <a:srgbClr val="4255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 userDrawn="1"/>
        </p:nvSpPr>
        <p:spPr>
          <a:xfrm>
            <a:off x="8415867" y="0"/>
            <a:ext cx="3776133" cy="618067"/>
          </a:xfrm>
          <a:custGeom>
            <a:avLst/>
            <a:gdLst>
              <a:gd name="connsiteX0" fmla="*/ 0 w 12192000"/>
              <a:gd name="connsiteY0" fmla="*/ 0 h 618067"/>
              <a:gd name="connsiteX1" fmla="*/ 12192000 w 12192000"/>
              <a:gd name="connsiteY1" fmla="*/ 0 h 618067"/>
              <a:gd name="connsiteX2" fmla="*/ 12192000 w 12192000"/>
              <a:gd name="connsiteY2" fmla="*/ 618067 h 618067"/>
              <a:gd name="connsiteX3" fmla="*/ 0 w 12192000"/>
              <a:gd name="connsiteY3" fmla="*/ 618067 h 618067"/>
              <a:gd name="connsiteX4" fmla="*/ 0 w 12192000"/>
              <a:gd name="connsiteY4" fmla="*/ 0 h 618067"/>
              <a:gd name="connsiteX0" fmla="*/ 812800 w 12192000"/>
              <a:gd name="connsiteY0" fmla="*/ 0 h 626534"/>
              <a:gd name="connsiteX1" fmla="*/ 12192000 w 12192000"/>
              <a:gd name="connsiteY1" fmla="*/ 8467 h 626534"/>
              <a:gd name="connsiteX2" fmla="*/ 12192000 w 12192000"/>
              <a:gd name="connsiteY2" fmla="*/ 626534 h 626534"/>
              <a:gd name="connsiteX3" fmla="*/ 0 w 12192000"/>
              <a:gd name="connsiteY3" fmla="*/ 626534 h 626534"/>
              <a:gd name="connsiteX4" fmla="*/ 812800 w 12192000"/>
              <a:gd name="connsiteY4" fmla="*/ 0 h 626534"/>
              <a:gd name="connsiteX0" fmla="*/ 866353 w 12192000"/>
              <a:gd name="connsiteY0" fmla="*/ 0 h 618067"/>
              <a:gd name="connsiteX1" fmla="*/ 12192000 w 12192000"/>
              <a:gd name="connsiteY1" fmla="*/ 0 h 618067"/>
              <a:gd name="connsiteX2" fmla="*/ 12192000 w 12192000"/>
              <a:gd name="connsiteY2" fmla="*/ 618067 h 618067"/>
              <a:gd name="connsiteX3" fmla="*/ 0 w 12192000"/>
              <a:gd name="connsiteY3" fmla="*/ 618067 h 618067"/>
              <a:gd name="connsiteX4" fmla="*/ 866353 w 12192000"/>
              <a:gd name="connsiteY4" fmla="*/ 0 h 618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18067">
                <a:moveTo>
                  <a:pt x="866353" y="0"/>
                </a:moveTo>
                <a:lnTo>
                  <a:pt x="12192000" y="0"/>
                </a:lnTo>
                <a:lnTo>
                  <a:pt x="12192000" y="618067"/>
                </a:lnTo>
                <a:lnTo>
                  <a:pt x="0" y="618067"/>
                </a:lnTo>
                <a:lnTo>
                  <a:pt x="86635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64" y="89052"/>
            <a:ext cx="439962" cy="439962"/>
          </a:xfrm>
          <a:prstGeom prst="rect">
            <a:avLst/>
          </a:prstGeom>
        </p:spPr>
      </p:pic>
      <p:sp>
        <p:nvSpPr>
          <p:cNvPr id="39" name="직사각형 38"/>
          <p:cNvSpPr/>
          <p:nvPr userDrawn="1"/>
        </p:nvSpPr>
        <p:spPr>
          <a:xfrm>
            <a:off x="0" y="6781800"/>
            <a:ext cx="12192000" cy="84667"/>
          </a:xfrm>
          <a:prstGeom prst="rect">
            <a:avLst/>
          </a:prstGeom>
          <a:solidFill>
            <a:srgbClr val="4255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 userDrawn="1"/>
        </p:nvSpPr>
        <p:spPr>
          <a:xfrm rot="6945975">
            <a:off x="1235399" y="6012865"/>
            <a:ext cx="753659" cy="649706"/>
          </a:xfrm>
          <a:prstGeom prst="triangle">
            <a:avLst/>
          </a:prstGeom>
          <a:solidFill>
            <a:srgbClr val="33448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916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22"/>
          <p:cNvSpPr/>
          <p:nvPr userDrawn="1"/>
        </p:nvSpPr>
        <p:spPr>
          <a:xfrm>
            <a:off x="658323" y="896429"/>
            <a:ext cx="2254210" cy="2254210"/>
          </a:xfrm>
          <a:prstGeom prst="ellipse">
            <a:avLst/>
          </a:prstGeom>
          <a:noFill/>
          <a:ln w="381000">
            <a:solidFill>
              <a:srgbClr val="23A198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4" name="직사각형 23"/>
          <p:cNvSpPr/>
          <p:nvPr userDrawn="1"/>
        </p:nvSpPr>
        <p:spPr>
          <a:xfrm>
            <a:off x="1" y="2023534"/>
            <a:ext cx="12192000" cy="2392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5" name="직사각형 24"/>
          <p:cNvSpPr/>
          <p:nvPr userDrawn="1"/>
        </p:nvSpPr>
        <p:spPr>
          <a:xfrm>
            <a:off x="0" y="1921934"/>
            <a:ext cx="8771467" cy="101600"/>
          </a:xfrm>
          <a:prstGeom prst="rect">
            <a:avLst/>
          </a:prstGeom>
          <a:solidFill>
            <a:srgbClr val="23A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6" name="직사각형 25"/>
          <p:cNvSpPr/>
          <p:nvPr userDrawn="1"/>
        </p:nvSpPr>
        <p:spPr>
          <a:xfrm>
            <a:off x="8771467" y="1921934"/>
            <a:ext cx="3420533" cy="101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7" name="직사각형 26"/>
          <p:cNvSpPr/>
          <p:nvPr userDrawn="1"/>
        </p:nvSpPr>
        <p:spPr>
          <a:xfrm>
            <a:off x="0" y="4357660"/>
            <a:ext cx="8771467" cy="101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8" name="직사각형 27"/>
          <p:cNvSpPr/>
          <p:nvPr userDrawn="1"/>
        </p:nvSpPr>
        <p:spPr>
          <a:xfrm>
            <a:off x="1566333" y="4357660"/>
            <a:ext cx="10625667" cy="101600"/>
          </a:xfrm>
          <a:prstGeom prst="rect">
            <a:avLst/>
          </a:prstGeom>
          <a:solidFill>
            <a:srgbClr val="23A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0" name="타원 29"/>
          <p:cNvSpPr/>
          <p:nvPr userDrawn="1"/>
        </p:nvSpPr>
        <p:spPr>
          <a:xfrm>
            <a:off x="10999159" y="6295765"/>
            <a:ext cx="268937" cy="268937"/>
          </a:xfrm>
          <a:prstGeom prst="ellipse">
            <a:avLst/>
          </a:prstGeom>
          <a:solidFill>
            <a:srgbClr val="23A19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1" name="타원 30"/>
          <p:cNvSpPr/>
          <p:nvPr userDrawn="1"/>
        </p:nvSpPr>
        <p:spPr>
          <a:xfrm>
            <a:off x="10998960" y="5546786"/>
            <a:ext cx="534837" cy="534837"/>
          </a:xfrm>
          <a:prstGeom prst="ellipse">
            <a:avLst/>
          </a:prstGeom>
          <a:solidFill>
            <a:srgbClr val="23A19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2" name="타원 31"/>
          <p:cNvSpPr/>
          <p:nvPr userDrawn="1"/>
        </p:nvSpPr>
        <p:spPr>
          <a:xfrm>
            <a:off x="2474184" y="219858"/>
            <a:ext cx="717750" cy="717750"/>
          </a:xfrm>
          <a:prstGeom prst="ellipse">
            <a:avLst/>
          </a:prstGeom>
          <a:solidFill>
            <a:srgbClr val="23A19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3" name="타원 32"/>
          <p:cNvSpPr/>
          <p:nvPr userDrawn="1"/>
        </p:nvSpPr>
        <p:spPr>
          <a:xfrm>
            <a:off x="2042383" y="372754"/>
            <a:ext cx="302882" cy="302882"/>
          </a:xfrm>
          <a:prstGeom prst="ellipse">
            <a:avLst/>
          </a:prstGeom>
          <a:solidFill>
            <a:srgbClr val="23A19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9" name="자유형 38"/>
          <p:cNvSpPr/>
          <p:nvPr userDrawn="1"/>
        </p:nvSpPr>
        <p:spPr>
          <a:xfrm flipH="1">
            <a:off x="11342959" y="6110040"/>
            <a:ext cx="857061" cy="747960"/>
          </a:xfrm>
          <a:custGeom>
            <a:avLst/>
            <a:gdLst>
              <a:gd name="connsiteX0" fmla="*/ 117780 w 857061"/>
              <a:gd name="connsiteY0" fmla="*/ 0 h 747960"/>
              <a:gd name="connsiteX1" fmla="*/ 42193 w 857061"/>
              <a:gd name="connsiteY1" fmla="*/ 3817 h 747960"/>
              <a:gd name="connsiteX2" fmla="*/ 0 w 857061"/>
              <a:gd name="connsiteY2" fmla="*/ 10257 h 747960"/>
              <a:gd name="connsiteX3" fmla="*/ 0 w 857061"/>
              <a:gd name="connsiteY3" fmla="*/ 747960 h 747960"/>
              <a:gd name="connsiteX4" fmla="*/ 856404 w 857061"/>
              <a:gd name="connsiteY4" fmla="*/ 747960 h 747960"/>
              <a:gd name="connsiteX5" fmla="*/ 857061 w 857061"/>
              <a:gd name="connsiteY5" fmla="*/ 739281 h 747960"/>
              <a:gd name="connsiteX6" fmla="*/ 117780 w 857061"/>
              <a:gd name="connsiteY6" fmla="*/ 0 h 74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7061" h="747960">
                <a:moveTo>
                  <a:pt x="117780" y="0"/>
                </a:moveTo>
                <a:cubicBezTo>
                  <a:pt x="92261" y="0"/>
                  <a:pt x="67045" y="1293"/>
                  <a:pt x="42193" y="3817"/>
                </a:cubicBezTo>
                <a:lnTo>
                  <a:pt x="0" y="10257"/>
                </a:lnTo>
                <a:lnTo>
                  <a:pt x="0" y="747960"/>
                </a:lnTo>
                <a:lnTo>
                  <a:pt x="856404" y="747960"/>
                </a:lnTo>
                <a:lnTo>
                  <a:pt x="857061" y="739281"/>
                </a:lnTo>
                <a:cubicBezTo>
                  <a:pt x="857061" y="330987"/>
                  <a:pt x="526074" y="0"/>
                  <a:pt x="117780" y="0"/>
                </a:cubicBezTo>
                <a:close/>
              </a:path>
            </a:pathLst>
          </a:custGeom>
          <a:solidFill>
            <a:srgbClr val="23A19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217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자유형 24"/>
          <p:cNvSpPr/>
          <p:nvPr userDrawn="1"/>
        </p:nvSpPr>
        <p:spPr>
          <a:xfrm>
            <a:off x="0" y="5545501"/>
            <a:ext cx="1503947" cy="1312499"/>
          </a:xfrm>
          <a:custGeom>
            <a:avLst/>
            <a:gdLst>
              <a:gd name="connsiteX0" fmla="*/ 117780 w 857061"/>
              <a:gd name="connsiteY0" fmla="*/ 0 h 747960"/>
              <a:gd name="connsiteX1" fmla="*/ 42193 w 857061"/>
              <a:gd name="connsiteY1" fmla="*/ 3817 h 747960"/>
              <a:gd name="connsiteX2" fmla="*/ 0 w 857061"/>
              <a:gd name="connsiteY2" fmla="*/ 10257 h 747960"/>
              <a:gd name="connsiteX3" fmla="*/ 0 w 857061"/>
              <a:gd name="connsiteY3" fmla="*/ 747960 h 747960"/>
              <a:gd name="connsiteX4" fmla="*/ 856404 w 857061"/>
              <a:gd name="connsiteY4" fmla="*/ 747960 h 747960"/>
              <a:gd name="connsiteX5" fmla="*/ 857061 w 857061"/>
              <a:gd name="connsiteY5" fmla="*/ 739281 h 747960"/>
              <a:gd name="connsiteX6" fmla="*/ 117780 w 857061"/>
              <a:gd name="connsiteY6" fmla="*/ 0 h 74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7061" h="747960">
                <a:moveTo>
                  <a:pt x="117780" y="0"/>
                </a:moveTo>
                <a:cubicBezTo>
                  <a:pt x="92261" y="0"/>
                  <a:pt x="67045" y="1293"/>
                  <a:pt x="42193" y="3817"/>
                </a:cubicBezTo>
                <a:lnTo>
                  <a:pt x="0" y="10257"/>
                </a:lnTo>
                <a:lnTo>
                  <a:pt x="0" y="747960"/>
                </a:lnTo>
                <a:lnTo>
                  <a:pt x="856404" y="747960"/>
                </a:lnTo>
                <a:lnTo>
                  <a:pt x="857061" y="739281"/>
                </a:lnTo>
                <a:cubicBezTo>
                  <a:pt x="857061" y="330987"/>
                  <a:pt x="526074" y="0"/>
                  <a:pt x="117780" y="0"/>
                </a:cubicBezTo>
                <a:close/>
              </a:path>
            </a:pathLst>
          </a:custGeom>
          <a:solidFill>
            <a:srgbClr val="23A198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grpSp>
        <p:nvGrpSpPr>
          <p:cNvPr id="10" name="그룹 9"/>
          <p:cNvGrpSpPr/>
          <p:nvPr userDrawn="1"/>
        </p:nvGrpSpPr>
        <p:grpSpPr>
          <a:xfrm rot="16200000" flipH="1">
            <a:off x="10408648" y="-17810"/>
            <a:ext cx="1768644" cy="1804264"/>
            <a:chOff x="-12031" y="4822661"/>
            <a:chExt cx="2033337" cy="2074288"/>
          </a:xfrm>
        </p:grpSpPr>
        <p:sp>
          <p:nvSpPr>
            <p:cNvPr id="22" name="자유형 21"/>
            <p:cNvSpPr/>
            <p:nvPr userDrawn="1"/>
          </p:nvSpPr>
          <p:spPr>
            <a:xfrm>
              <a:off x="-12031" y="4822661"/>
              <a:ext cx="2033337" cy="2070723"/>
            </a:xfrm>
            <a:custGeom>
              <a:avLst/>
              <a:gdLst>
                <a:gd name="connsiteX0" fmla="*/ 279428 w 2033337"/>
                <a:gd name="connsiteY0" fmla="*/ 0 h 1959139"/>
                <a:gd name="connsiteX1" fmla="*/ 2033337 w 2033337"/>
                <a:gd name="connsiteY1" fmla="*/ 1753910 h 1959139"/>
                <a:gd name="connsiteX2" fmla="*/ 2017810 w 2033337"/>
                <a:gd name="connsiteY2" fmla="*/ 1959139 h 1959139"/>
                <a:gd name="connsiteX3" fmla="*/ 0 w 2033337"/>
                <a:gd name="connsiteY3" fmla="*/ 1959139 h 1959139"/>
                <a:gd name="connsiteX4" fmla="*/ 0 w 2033337"/>
                <a:gd name="connsiteY4" fmla="*/ 24333 h 1959139"/>
                <a:gd name="connsiteX5" fmla="*/ 100101 w 2033337"/>
                <a:gd name="connsiteY5" fmla="*/ 9056 h 1959139"/>
                <a:gd name="connsiteX6" fmla="*/ 279428 w 2033337"/>
                <a:gd name="connsiteY6" fmla="*/ 0 h 1959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33337" h="1959139">
                  <a:moveTo>
                    <a:pt x="279428" y="0"/>
                  </a:moveTo>
                  <a:cubicBezTo>
                    <a:pt x="1248086" y="0"/>
                    <a:pt x="2033337" y="785252"/>
                    <a:pt x="2033337" y="1753910"/>
                  </a:cubicBezTo>
                  <a:lnTo>
                    <a:pt x="2017810" y="1959139"/>
                  </a:lnTo>
                  <a:lnTo>
                    <a:pt x="0" y="1959139"/>
                  </a:lnTo>
                  <a:lnTo>
                    <a:pt x="0" y="24333"/>
                  </a:lnTo>
                  <a:lnTo>
                    <a:pt x="100101" y="9056"/>
                  </a:lnTo>
                  <a:cubicBezTo>
                    <a:pt x="159062" y="3067"/>
                    <a:pt x="218886" y="0"/>
                    <a:pt x="279428" y="0"/>
                  </a:cubicBezTo>
                  <a:close/>
                </a:path>
              </a:pathLst>
            </a:custGeom>
            <a:solidFill>
              <a:srgbClr val="23A19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23" name="자유형 22"/>
            <p:cNvSpPr/>
            <p:nvPr userDrawn="1"/>
          </p:nvSpPr>
          <p:spPr>
            <a:xfrm>
              <a:off x="1" y="5170842"/>
              <a:ext cx="1666070" cy="1726107"/>
            </a:xfrm>
            <a:custGeom>
              <a:avLst/>
              <a:gdLst>
                <a:gd name="connsiteX0" fmla="*/ 279428 w 2033337"/>
                <a:gd name="connsiteY0" fmla="*/ 0 h 1959139"/>
                <a:gd name="connsiteX1" fmla="*/ 2033337 w 2033337"/>
                <a:gd name="connsiteY1" fmla="*/ 1753910 h 1959139"/>
                <a:gd name="connsiteX2" fmla="*/ 2017810 w 2033337"/>
                <a:gd name="connsiteY2" fmla="*/ 1959139 h 1959139"/>
                <a:gd name="connsiteX3" fmla="*/ 0 w 2033337"/>
                <a:gd name="connsiteY3" fmla="*/ 1959139 h 1959139"/>
                <a:gd name="connsiteX4" fmla="*/ 0 w 2033337"/>
                <a:gd name="connsiteY4" fmla="*/ 24333 h 1959139"/>
                <a:gd name="connsiteX5" fmla="*/ 100101 w 2033337"/>
                <a:gd name="connsiteY5" fmla="*/ 9056 h 1959139"/>
                <a:gd name="connsiteX6" fmla="*/ 279428 w 2033337"/>
                <a:gd name="connsiteY6" fmla="*/ 0 h 1959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33337" h="1959139">
                  <a:moveTo>
                    <a:pt x="279428" y="0"/>
                  </a:moveTo>
                  <a:cubicBezTo>
                    <a:pt x="1248086" y="0"/>
                    <a:pt x="2033337" y="785252"/>
                    <a:pt x="2033337" y="1753910"/>
                  </a:cubicBezTo>
                  <a:lnTo>
                    <a:pt x="2017810" y="1959139"/>
                  </a:lnTo>
                  <a:lnTo>
                    <a:pt x="0" y="1959139"/>
                  </a:lnTo>
                  <a:lnTo>
                    <a:pt x="0" y="24333"/>
                  </a:lnTo>
                  <a:lnTo>
                    <a:pt x="100101" y="9056"/>
                  </a:lnTo>
                  <a:cubicBezTo>
                    <a:pt x="159062" y="3067"/>
                    <a:pt x="218886" y="0"/>
                    <a:pt x="2794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</p:grpSp>
      <p:sp>
        <p:nvSpPr>
          <p:cNvPr id="17" name="타원 16"/>
          <p:cNvSpPr/>
          <p:nvPr userDrawn="1"/>
        </p:nvSpPr>
        <p:spPr>
          <a:xfrm>
            <a:off x="10939500" y="1747183"/>
            <a:ext cx="351919" cy="351919"/>
          </a:xfrm>
          <a:prstGeom prst="ellipse">
            <a:avLst/>
          </a:prstGeom>
          <a:solidFill>
            <a:srgbClr val="23A19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 userDrawn="1"/>
        </p:nvSpPr>
        <p:spPr>
          <a:xfrm>
            <a:off x="11299963" y="1899342"/>
            <a:ext cx="742686" cy="742686"/>
          </a:xfrm>
          <a:prstGeom prst="ellipse">
            <a:avLst/>
          </a:prstGeom>
          <a:solidFill>
            <a:srgbClr val="23A19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12192000" cy="618067"/>
          </a:xfrm>
          <a:prstGeom prst="rect">
            <a:avLst/>
          </a:prstGeom>
          <a:solidFill>
            <a:srgbClr val="23A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 userDrawn="1"/>
        </p:nvSpPr>
        <p:spPr>
          <a:xfrm>
            <a:off x="8415867" y="0"/>
            <a:ext cx="3776133" cy="618067"/>
          </a:xfrm>
          <a:custGeom>
            <a:avLst/>
            <a:gdLst>
              <a:gd name="connsiteX0" fmla="*/ 0 w 12192000"/>
              <a:gd name="connsiteY0" fmla="*/ 0 h 618067"/>
              <a:gd name="connsiteX1" fmla="*/ 12192000 w 12192000"/>
              <a:gd name="connsiteY1" fmla="*/ 0 h 618067"/>
              <a:gd name="connsiteX2" fmla="*/ 12192000 w 12192000"/>
              <a:gd name="connsiteY2" fmla="*/ 618067 h 618067"/>
              <a:gd name="connsiteX3" fmla="*/ 0 w 12192000"/>
              <a:gd name="connsiteY3" fmla="*/ 618067 h 618067"/>
              <a:gd name="connsiteX4" fmla="*/ 0 w 12192000"/>
              <a:gd name="connsiteY4" fmla="*/ 0 h 618067"/>
              <a:gd name="connsiteX0" fmla="*/ 812800 w 12192000"/>
              <a:gd name="connsiteY0" fmla="*/ 0 h 626534"/>
              <a:gd name="connsiteX1" fmla="*/ 12192000 w 12192000"/>
              <a:gd name="connsiteY1" fmla="*/ 8467 h 626534"/>
              <a:gd name="connsiteX2" fmla="*/ 12192000 w 12192000"/>
              <a:gd name="connsiteY2" fmla="*/ 626534 h 626534"/>
              <a:gd name="connsiteX3" fmla="*/ 0 w 12192000"/>
              <a:gd name="connsiteY3" fmla="*/ 626534 h 626534"/>
              <a:gd name="connsiteX4" fmla="*/ 812800 w 12192000"/>
              <a:gd name="connsiteY4" fmla="*/ 0 h 626534"/>
              <a:gd name="connsiteX0" fmla="*/ 866353 w 12192000"/>
              <a:gd name="connsiteY0" fmla="*/ 0 h 618067"/>
              <a:gd name="connsiteX1" fmla="*/ 12192000 w 12192000"/>
              <a:gd name="connsiteY1" fmla="*/ 0 h 618067"/>
              <a:gd name="connsiteX2" fmla="*/ 12192000 w 12192000"/>
              <a:gd name="connsiteY2" fmla="*/ 618067 h 618067"/>
              <a:gd name="connsiteX3" fmla="*/ 0 w 12192000"/>
              <a:gd name="connsiteY3" fmla="*/ 618067 h 618067"/>
              <a:gd name="connsiteX4" fmla="*/ 866353 w 12192000"/>
              <a:gd name="connsiteY4" fmla="*/ 0 h 618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18067">
                <a:moveTo>
                  <a:pt x="866353" y="0"/>
                </a:moveTo>
                <a:lnTo>
                  <a:pt x="12192000" y="0"/>
                </a:lnTo>
                <a:lnTo>
                  <a:pt x="12192000" y="618067"/>
                </a:lnTo>
                <a:lnTo>
                  <a:pt x="0" y="618067"/>
                </a:lnTo>
                <a:lnTo>
                  <a:pt x="86635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64" y="89052"/>
            <a:ext cx="439962" cy="439962"/>
          </a:xfrm>
          <a:prstGeom prst="rect">
            <a:avLst/>
          </a:prstGeom>
        </p:spPr>
      </p:pic>
      <p:sp>
        <p:nvSpPr>
          <p:cNvPr id="39" name="직사각형 38"/>
          <p:cNvSpPr/>
          <p:nvPr userDrawn="1"/>
        </p:nvSpPr>
        <p:spPr>
          <a:xfrm>
            <a:off x="0" y="6781800"/>
            <a:ext cx="12192000" cy="84667"/>
          </a:xfrm>
          <a:prstGeom prst="rect">
            <a:avLst/>
          </a:prstGeom>
          <a:solidFill>
            <a:srgbClr val="23A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 userDrawn="1"/>
        </p:nvSpPr>
        <p:spPr>
          <a:xfrm rot="6945975">
            <a:off x="1235399" y="6012865"/>
            <a:ext cx="753659" cy="649706"/>
          </a:xfrm>
          <a:prstGeom prst="triangle">
            <a:avLst/>
          </a:prstGeom>
          <a:solidFill>
            <a:srgbClr val="23A19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901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22"/>
          <p:cNvSpPr/>
          <p:nvPr userDrawn="1"/>
        </p:nvSpPr>
        <p:spPr>
          <a:xfrm>
            <a:off x="658323" y="896429"/>
            <a:ext cx="2254210" cy="2254210"/>
          </a:xfrm>
          <a:prstGeom prst="ellipse">
            <a:avLst/>
          </a:prstGeom>
          <a:noFill/>
          <a:ln w="381000">
            <a:solidFill>
              <a:srgbClr val="4A452A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4" name="직사각형 23"/>
          <p:cNvSpPr/>
          <p:nvPr userDrawn="1"/>
        </p:nvSpPr>
        <p:spPr>
          <a:xfrm>
            <a:off x="1" y="2023534"/>
            <a:ext cx="12192000" cy="2392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5" name="직사각형 24"/>
          <p:cNvSpPr/>
          <p:nvPr userDrawn="1"/>
        </p:nvSpPr>
        <p:spPr>
          <a:xfrm>
            <a:off x="0" y="1921934"/>
            <a:ext cx="8771467" cy="101600"/>
          </a:xfrm>
          <a:prstGeom prst="rect">
            <a:avLst/>
          </a:prstGeom>
          <a:solidFill>
            <a:srgbClr val="4A45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6" name="직사각형 25"/>
          <p:cNvSpPr/>
          <p:nvPr userDrawn="1"/>
        </p:nvSpPr>
        <p:spPr>
          <a:xfrm>
            <a:off x="8771467" y="1921934"/>
            <a:ext cx="3420533" cy="101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7" name="직사각형 26"/>
          <p:cNvSpPr/>
          <p:nvPr userDrawn="1"/>
        </p:nvSpPr>
        <p:spPr>
          <a:xfrm>
            <a:off x="0" y="4357660"/>
            <a:ext cx="8771467" cy="101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8" name="직사각형 27"/>
          <p:cNvSpPr/>
          <p:nvPr userDrawn="1"/>
        </p:nvSpPr>
        <p:spPr>
          <a:xfrm>
            <a:off x="1566333" y="4357660"/>
            <a:ext cx="10625667" cy="101600"/>
          </a:xfrm>
          <a:prstGeom prst="rect">
            <a:avLst/>
          </a:prstGeom>
          <a:solidFill>
            <a:srgbClr val="4A45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0" name="타원 29"/>
          <p:cNvSpPr/>
          <p:nvPr userDrawn="1"/>
        </p:nvSpPr>
        <p:spPr>
          <a:xfrm>
            <a:off x="10999159" y="6295765"/>
            <a:ext cx="268937" cy="268937"/>
          </a:xfrm>
          <a:prstGeom prst="ellipse">
            <a:avLst/>
          </a:prstGeom>
          <a:solidFill>
            <a:srgbClr val="4A452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1" name="타원 30"/>
          <p:cNvSpPr/>
          <p:nvPr userDrawn="1"/>
        </p:nvSpPr>
        <p:spPr>
          <a:xfrm>
            <a:off x="10998960" y="5546786"/>
            <a:ext cx="534837" cy="534837"/>
          </a:xfrm>
          <a:prstGeom prst="ellipse">
            <a:avLst/>
          </a:prstGeom>
          <a:solidFill>
            <a:srgbClr val="4A452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2" name="타원 31"/>
          <p:cNvSpPr/>
          <p:nvPr userDrawn="1"/>
        </p:nvSpPr>
        <p:spPr>
          <a:xfrm>
            <a:off x="2474184" y="219858"/>
            <a:ext cx="717750" cy="717750"/>
          </a:xfrm>
          <a:prstGeom prst="ellipse">
            <a:avLst/>
          </a:prstGeom>
          <a:solidFill>
            <a:srgbClr val="4A452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3" name="타원 32"/>
          <p:cNvSpPr/>
          <p:nvPr userDrawn="1"/>
        </p:nvSpPr>
        <p:spPr>
          <a:xfrm>
            <a:off x="2042383" y="372754"/>
            <a:ext cx="302882" cy="302882"/>
          </a:xfrm>
          <a:prstGeom prst="ellipse">
            <a:avLst/>
          </a:prstGeom>
          <a:solidFill>
            <a:srgbClr val="4A452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9" name="자유형 38"/>
          <p:cNvSpPr/>
          <p:nvPr userDrawn="1"/>
        </p:nvSpPr>
        <p:spPr>
          <a:xfrm flipH="1">
            <a:off x="11342959" y="6110040"/>
            <a:ext cx="857061" cy="747960"/>
          </a:xfrm>
          <a:custGeom>
            <a:avLst/>
            <a:gdLst>
              <a:gd name="connsiteX0" fmla="*/ 117780 w 857061"/>
              <a:gd name="connsiteY0" fmla="*/ 0 h 747960"/>
              <a:gd name="connsiteX1" fmla="*/ 42193 w 857061"/>
              <a:gd name="connsiteY1" fmla="*/ 3817 h 747960"/>
              <a:gd name="connsiteX2" fmla="*/ 0 w 857061"/>
              <a:gd name="connsiteY2" fmla="*/ 10257 h 747960"/>
              <a:gd name="connsiteX3" fmla="*/ 0 w 857061"/>
              <a:gd name="connsiteY3" fmla="*/ 747960 h 747960"/>
              <a:gd name="connsiteX4" fmla="*/ 856404 w 857061"/>
              <a:gd name="connsiteY4" fmla="*/ 747960 h 747960"/>
              <a:gd name="connsiteX5" fmla="*/ 857061 w 857061"/>
              <a:gd name="connsiteY5" fmla="*/ 739281 h 747960"/>
              <a:gd name="connsiteX6" fmla="*/ 117780 w 857061"/>
              <a:gd name="connsiteY6" fmla="*/ 0 h 74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7061" h="747960">
                <a:moveTo>
                  <a:pt x="117780" y="0"/>
                </a:moveTo>
                <a:cubicBezTo>
                  <a:pt x="92261" y="0"/>
                  <a:pt x="67045" y="1293"/>
                  <a:pt x="42193" y="3817"/>
                </a:cubicBezTo>
                <a:lnTo>
                  <a:pt x="0" y="10257"/>
                </a:lnTo>
                <a:lnTo>
                  <a:pt x="0" y="747960"/>
                </a:lnTo>
                <a:lnTo>
                  <a:pt x="856404" y="747960"/>
                </a:lnTo>
                <a:lnTo>
                  <a:pt x="857061" y="739281"/>
                </a:lnTo>
                <a:cubicBezTo>
                  <a:pt x="857061" y="330987"/>
                  <a:pt x="526074" y="0"/>
                  <a:pt x="117780" y="0"/>
                </a:cubicBezTo>
                <a:close/>
              </a:path>
            </a:pathLst>
          </a:custGeom>
          <a:solidFill>
            <a:srgbClr val="4A452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746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자유형 24"/>
          <p:cNvSpPr/>
          <p:nvPr userDrawn="1"/>
        </p:nvSpPr>
        <p:spPr>
          <a:xfrm>
            <a:off x="0" y="5545501"/>
            <a:ext cx="1503947" cy="1312499"/>
          </a:xfrm>
          <a:custGeom>
            <a:avLst/>
            <a:gdLst>
              <a:gd name="connsiteX0" fmla="*/ 117780 w 857061"/>
              <a:gd name="connsiteY0" fmla="*/ 0 h 747960"/>
              <a:gd name="connsiteX1" fmla="*/ 42193 w 857061"/>
              <a:gd name="connsiteY1" fmla="*/ 3817 h 747960"/>
              <a:gd name="connsiteX2" fmla="*/ 0 w 857061"/>
              <a:gd name="connsiteY2" fmla="*/ 10257 h 747960"/>
              <a:gd name="connsiteX3" fmla="*/ 0 w 857061"/>
              <a:gd name="connsiteY3" fmla="*/ 747960 h 747960"/>
              <a:gd name="connsiteX4" fmla="*/ 856404 w 857061"/>
              <a:gd name="connsiteY4" fmla="*/ 747960 h 747960"/>
              <a:gd name="connsiteX5" fmla="*/ 857061 w 857061"/>
              <a:gd name="connsiteY5" fmla="*/ 739281 h 747960"/>
              <a:gd name="connsiteX6" fmla="*/ 117780 w 857061"/>
              <a:gd name="connsiteY6" fmla="*/ 0 h 74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7061" h="747960">
                <a:moveTo>
                  <a:pt x="117780" y="0"/>
                </a:moveTo>
                <a:cubicBezTo>
                  <a:pt x="92261" y="0"/>
                  <a:pt x="67045" y="1293"/>
                  <a:pt x="42193" y="3817"/>
                </a:cubicBezTo>
                <a:lnTo>
                  <a:pt x="0" y="10257"/>
                </a:lnTo>
                <a:lnTo>
                  <a:pt x="0" y="747960"/>
                </a:lnTo>
                <a:lnTo>
                  <a:pt x="856404" y="747960"/>
                </a:lnTo>
                <a:lnTo>
                  <a:pt x="857061" y="739281"/>
                </a:lnTo>
                <a:cubicBezTo>
                  <a:pt x="857061" y="330987"/>
                  <a:pt x="526074" y="0"/>
                  <a:pt x="117780" y="0"/>
                </a:cubicBezTo>
                <a:close/>
              </a:path>
            </a:pathLst>
          </a:custGeom>
          <a:solidFill>
            <a:srgbClr val="4A452A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grpSp>
        <p:nvGrpSpPr>
          <p:cNvPr id="10" name="그룹 9"/>
          <p:cNvGrpSpPr/>
          <p:nvPr userDrawn="1"/>
        </p:nvGrpSpPr>
        <p:grpSpPr>
          <a:xfrm rot="16200000" flipH="1">
            <a:off x="10408648" y="-17810"/>
            <a:ext cx="1768644" cy="1804264"/>
            <a:chOff x="-12031" y="4822661"/>
            <a:chExt cx="2033337" cy="2074288"/>
          </a:xfrm>
        </p:grpSpPr>
        <p:sp>
          <p:nvSpPr>
            <p:cNvPr id="22" name="자유형 21"/>
            <p:cNvSpPr/>
            <p:nvPr userDrawn="1"/>
          </p:nvSpPr>
          <p:spPr>
            <a:xfrm>
              <a:off x="-12031" y="4822661"/>
              <a:ext cx="2033337" cy="2070723"/>
            </a:xfrm>
            <a:custGeom>
              <a:avLst/>
              <a:gdLst>
                <a:gd name="connsiteX0" fmla="*/ 279428 w 2033337"/>
                <a:gd name="connsiteY0" fmla="*/ 0 h 1959139"/>
                <a:gd name="connsiteX1" fmla="*/ 2033337 w 2033337"/>
                <a:gd name="connsiteY1" fmla="*/ 1753910 h 1959139"/>
                <a:gd name="connsiteX2" fmla="*/ 2017810 w 2033337"/>
                <a:gd name="connsiteY2" fmla="*/ 1959139 h 1959139"/>
                <a:gd name="connsiteX3" fmla="*/ 0 w 2033337"/>
                <a:gd name="connsiteY3" fmla="*/ 1959139 h 1959139"/>
                <a:gd name="connsiteX4" fmla="*/ 0 w 2033337"/>
                <a:gd name="connsiteY4" fmla="*/ 24333 h 1959139"/>
                <a:gd name="connsiteX5" fmla="*/ 100101 w 2033337"/>
                <a:gd name="connsiteY5" fmla="*/ 9056 h 1959139"/>
                <a:gd name="connsiteX6" fmla="*/ 279428 w 2033337"/>
                <a:gd name="connsiteY6" fmla="*/ 0 h 1959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33337" h="1959139">
                  <a:moveTo>
                    <a:pt x="279428" y="0"/>
                  </a:moveTo>
                  <a:cubicBezTo>
                    <a:pt x="1248086" y="0"/>
                    <a:pt x="2033337" y="785252"/>
                    <a:pt x="2033337" y="1753910"/>
                  </a:cubicBezTo>
                  <a:lnTo>
                    <a:pt x="2017810" y="1959139"/>
                  </a:lnTo>
                  <a:lnTo>
                    <a:pt x="0" y="1959139"/>
                  </a:lnTo>
                  <a:lnTo>
                    <a:pt x="0" y="24333"/>
                  </a:lnTo>
                  <a:lnTo>
                    <a:pt x="100101" y="9056"/>
                  </a:lnTo>
                  <a:cubicBezTo>
                    <a:pt x="159062" y="3067"/>
                    <a:pt x="218886" y="0"/>
                    <a:pt x="279428" y="0"/>
                  </a:cubicBezTo>
                  <a:close/>
                </a:path>
              </a:pathLst>
            </a:custGeom>
            <a:solidFill>
              <a:srgbClr val="4A452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23" name="자유형 22"/>
            <p:cNvSpPr/>
            <p:nvPr userDrawn="1"/>
          </p:nvSpPr>
          <p:spPr>
            <a:xfrm>
              <a:off x="1" y="5170842"/>
              <a:ext cx="1666070" cy="1726107"/>
            </a:xfrm>
            <a:custGeom>
              <a:avLst/>
              <a:gdLst>
                <a:gd name="connsiteX0" fmla="*/ 279428 w 2033337"/>
                <a:gd name="connsiteY0" fmla="*/ 0 h 1959139"/>
                <a:gd name="connsiteX1" fmla="*/ 2033337 w 2033337"/>
                <a:gd name="connsiteY1" fmla="*/ 1753910 h 1959139"/>
                <a:gd name="connsiteX2" fmla="*/ 2017810 w 2033337"/>
                <a:gd name="connsiteY2" fmla="*/ 1959139 h 1959139"/>
                <a:gd name="connsiteX3" fmla="*/ 0 w 2033337"/>
                <a:gd name="connsiteY3" fmla="*/ 1959139 h 1959139"/>
                <a:gd name="connsiteX4" fmla="*/ 0 w 2033337"/>
                <a:gd name="connsiteY4" fmla="*/ 24333 h 1959139"/>
                <a:gd name="connsiteX5" fmla="*/ 100101 w 2033337"/>
                <a:gd name="connsiteY5" fmla="*/ 9056 h 1959139"/>
                <a:gd name="connsiteX6" fmla="*/ 279428 w 2033337"/>
                <a:gd name="connsiteY6" fmla="*/ 0 h 1959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33337" h="1959139">
                  <a:moveTo>
                    <a:pt x="279428" y="0"/>
                  </a:moveTo>
                  <a:cubicBezTo>
                    <a:pt x="1248086" y="0"/>
                    <a:pt x="2033337" y="785252"/>
                    <a:pt x="2033337" y="1753910"/>
                  </a:cubicBezTo>
                  <a:lnTo>
                    <a:pt x="2017810" y="1959139"/>
                  </a:lnTo>
                  <a:lnTo>
                    <a:pt x="0" y="1959139"/>
                  </a:lnTo>
                  <a:lnTo>
                    <a:pt x="0" y="24333"/>
                  </a:lnTo>
                  <a:lnTo>
                    <a:pt x="100101" y="9056"/>
                  </a:lnTo>
                  <a:cubicBezTo>
                    <a:pt x="159062" y="3067"/>
                    <a:pt x="218886" y="0"/>
                    <a:pt x="2794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</p:grpSp>
      <p:sp>
        <p:nvSpPr>
          <p:cNvPr id="17" name="타원 16"/>
          <p:cNvSpPr/>
          <p:nvPr userDrawn="1"/>
        </p:nvSpPr>
        <p:spPr>
          <a:xfrm>
            <a:off x="10939500" y="1747183"/>
            <a:ext cx="351919" cy="351919"/>
          </a:xfrm>
          <a:prstGeom prst="ellipse">
            <a:avLst/>
          </a:prstGeom>
          <a:solidFill>
            <a:srgbClr val="4A452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 userDrawn="1"/>
        </p:nvSpPr>
        <p:spPr>
          <a:xfrm>
            <a:off x="11299963" y="1899342"/>
            <a:ext cx="742686" cy="742686"/>
          </a:xfrm>
          <a:prstGeom prst="ellipse">
            <a:avLst/>
          </a:prstGeom>
          <a:solidFill>
            <a:srgbClr val="4A452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12192000" cy="618067"/>
          </a:xfrm>
          <a:prstGeom prst="rect">
            <a:avLst/>
          </a:prstGeom>
          <a:solidFill>
            <a:srgbClr val="4A45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 userDrawn="1"/>
        </p:nvSpPr>
        <p:spPr>
          <a:xfrm>
            <a:off x="8415867" y="0"/>
            <a:ext cx="3776133" cy="618067"/>
          </a:xfrm>
          <a:custGeom>
            <a:avLst/>
            <a:gdLst>
              <a:gd name="connsiteX0" fmla="*/ 0 w 12192000"/>
              <a:gd name="connsiteY0" fmla="*/ 0 h 618067"/>
              <a:gd name="connsiteX1" fmla="*/ 12192000 w 12192000"/>
              <a:gd name="connsiteY1" fmla="*/ 0 h 618067"/>
              <a:gd name="connsiteX2" fmla="*/ 12192000 w 12192000"/>
              <a:gd name="connsiteY2" fmla="*/ 618067 h 618067"/>
              <a:gd name="connsiteX3" fmla="*/ 0 w 12192000"/>
              <a:gd name="connsiteY3" fmla="*/ 618067 h 618067"/>
              <a:gd name="connsiteX4" fmla="*/ 0 w 12192000"/>
              <a:gd name="connsiteY4" fmla="*/ 0 h 618067"/>
              <a:gd name="connsiteX0" fmla="*/ 812800 w 12192000"/>
              <a:gd name="connsiteY0" fmla="*/ 0 h 626534"/>
              <a:gd name="connsiteX1" fmla="*/ 12192000 w 12192000"/>
              <a:gd name="connsiteY1" fmla="*/ 8467 h 626534"/>
              <a:gd name="connsiteX2" fmla="*/ 12192000 w 12192000"/>
              <a:gd name="connsiteY2" fmla="*/ 626534 h 626534"/>
              <a:gd name="connsiteX3" fmla="*/ 0 w 12192000"/>
              <a:gd name="connsiteY3" fmla="*/ 626534 h 626534"/>
              <a:gd name="connsiteX4" fmla="*/ 812800 w 12192000"/>
              <a:gd name="connsiteY4" fmla="*/ 0 h 626534"/>
              <a:gd name="connsiteX0" fmla="*/ 866353 w 12192000"/>
              <a:gd name="connsiteY0" fmla="*/ 0 h 618067"/>
              <a:gd name="connsiteX1" fmla="*/ 12192000 w 12192000"/>
              <a:gd name="connsiteY1" fmla="*/ 0 h 618067"/>
              <a:gd name="connsiteX2" fmla="*/ 12192000 w 12192000"/>
              <a:gd name="connsiteY2" fmla="*/ 618067 h 618067"/>
              <a:gd name="connsiteX3" fmla="*/ 0 w 12192000"/>
              <a:gd name="connsiteY3" fmla="*/ 618067 h 618067"/>
              <a:gd name="connsiteX4" fmla="*/ 866353 w 12192000"/>
              <a:gd name="connsiteY4" fmla="*/ 0 h 618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18067">
                <a:moveTo>
                  <a:pt x="866353" y="0"/>
                </a:moveTo>
                <a:lnTo>
                  <a:pt x="12192000" y="0"/>
                </a:lnTo>
                <a:lnTo>
                  <a:pt x="12192000" y="618067"/>
                </a:lnTo>
                <a:lnTo>
                  <a:pt x="0" y="618067"/>
                </a:lnTo>
                <a:lnTo>
                  <a:pt x="86635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64" y="89052"/>
            <a:ext cx="439962" cy="439962"/>
          </a:xfrm>
          <a:prstGeom prst="rect">
            <a:avLst/>
          </a:prstGeom>
        </p:spPr>
      </p:pic>
      <p:sp>
        <p:nvSpPr>
          <p:cNvPr id="39" name="직사각형 38"/>
          <p:cNvSpPr/>
          <p:nvPr userDrawn="1"/>
        </p:nvSpPr>
        <p:spPr>
          <a:xfrm>
            <a:off x="0" y="6781800"/>
            <a:ext cx="12192000" cy="84667"/>
          </a:xfrm>
          <a:prstGeom prst="rect">
            <a:avLst/>
          </a:prstGeom>
          <a:solidFill>
            <a:srgbClr val="4A45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 userDrawn="1"/>
        </p:nvSpPr>
        <p:spPr>
          <a:xfrm rot="6945975">
            <a:off x="1235399" y="6012865"/>
            <a:ext cx="753659" cy="649706"/>
          </a:xfrm>
          <a:prstGeom prst="triangle">
            <a:avLst/>
          </a:prstGeom>
          <a:solidFill>
            <a:srgbClr val="4A452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548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22"/>
          <p:cNvSpPr/>
          <p:nvPr userDrawn="1"/>
        </p:nvSpPr>
        <p:spPr>
          <a:xfrm>
            <a:off x="658323" y="896429"/>
            <a:ext cx="2254210" cy="2254210"/>
          </a:xfrm>
          <a:prstGeom prst="ellipse">
            <a:avLst/>
          </a:prstGeom>
          <a:noFill/>
          <a:ln w="381000">
            <a:solidFill>
              <a:srgbClr val="FF6E47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4" name="직사각형 23"/>
          <p:cNvSpPr/>
          <p:nvPr userDrawn="1"/>
        </p:nvSpPr>
        <p:spPr>
          <a:xfrm>
            <a:off x="1" y="2023534"/>
            <a:ext cx="12192000" cy="2392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5" name="직사각형 24"/>
          <p:cNvSpPr/>
          <p:nvPr userDrawn="1"/>
        </p:nvSpPr>
        <p:spPr>
          <a:xfrm>
            <a:off x="0" y="1921934"/>
            <a:ext cx="8771467" cy="101600"/>
          </a:xfrm>
          <a:prstGeom prst="rect">
            <a:avLst/>
          </a:prstGeom>
          <a:solidFill>
            <a:srgbClr val="FF6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6" name="직사각형 25"/>
          <p:cNvSpPr/>
          <p:nvPr userDrawn="1"/>
        </p:nvSpPr>
        <p:spPr>
          <a:xfrm>
            <a:off x="8771467" y="1921934"/>
            <a:ext cx="3420533" cy="101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7" name="직사각형 26"/>
          <p:cNvSpPr/>
          <p:nvPr userDrawn="1"/>
        </p:nvSpPr>
        <p:spPr>
          <a:xfrm>
            <a:off x="0" y="4357660"/>
            <a:ext cx="8771467" cy="101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8" name="직사각형 27"/>
          <p:cNvSpPr/>
          <p:nvPr userDrawn="1"/>
        </p:nvSpPr>
        <p:spPr>
          <a:xfrm>
            <a:off x="1566333" y="4357660"/>
            <a:ext cx="10625667" cy="101600"/>
          </a:xfrm>
          <a:prstGeom prst="rect">
            <a:avLst/>
          </a:prstGeom>
          <a:solidFill>
            <a:srgbClr val="FF6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0" name="타원 29"/>
          <p:cNvSpPr/>
          <p:nvPr userDrawn="1"/>
        </p:nvSpPr>
        <p:spPr>
          <a:xfrm>
            <a:off x="10999159" y="6295765"/>
            <a:ext cx="268937" cy="268937"/>
          </a:xfrm>
          <a:prstGeom prst="ellipse">
            <a:avLst/>
          </a:prstGeom>
          <a:solidFill>
            <a:srgbClr val="FF6E4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1" name="타원 30"/>
          <p:cNvSpPr/>
          <p:nvPr userDrawn="1"/>
        </p:nvSpPr>
        <p:spPr>
          <a:xfrm>
            <a:off x="10998960" y="5546786"/>
            <a:ext cx="534837" cy="534837"/>
          </a:xfrm>
          <a:prstGeom prst="ellipse">
            <a:avLst/>
          </a:prstGeom>
          <a:solidFill>
            <a:srgbClr val="FF6E4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2" name="타원 31"/>
          <p:cNvSpPr/>
          <p:nvPr userDrawn="1"/>
        </p:nvSpPr>
        <p:spPr>
          <a:xfrm>
            <a:off x="2474184" y="219858"/>
            <a:ext cx="717750" cy="717750"/>
          </a:xfrm>
          <a:prstGeom prst="ellipse">
            <a:avLst/>
          </a:prstGeom>
          <a:solidFill>
            <a:srgbClr val="FF6E4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3" name="타원 32"/>
          <p:cNvSpPr/>
          <p:nvPr userDrawn="1"/>
        </p:nvSpPr>
        <p:spPr>
          <a:xfrm>
            <a:off x="2042383" y="372754"/>
            <a:ext cx="302882" cy="302882"/>
          </a:xfrm>
          <a:prstGeom prst="ellipse">
            <a:avLst/>
          </a:prstGeom>
          <a:solidFill>
            <a:srgbClr val="FF6E4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9" name="자유형 38"/>
          <p:cNvSpPr/>
          <p:nvPr userDrawn="1"/>
        </p:nvSpPr>
        <p:spPr>
          <a:xfrm flipH="1">
            <a:off x="11342959" y="6110040"/>
            <a:ext cx="857061" cy="747960"/>
          </a:xfrm>
          <a:custGeom>
            <a:avLst/>
            <a:gdLst>
              <a:gd name="connsiteX0" fmla="*/ 117780 w 857061"/>
              <a:gd name="connsiteY0" fmla="*/ 0 h 747960"/>
              <a:gd name="connsiteX1" fmla="*/ 42193 w 857061"/>
              <a:gd name="connsiteY1" fmla="*/ 3817 h 747960"/>
              <a:gd name="connsiteX2" fmla="*/ 0 w 857061"/>
              <a:gd name="connsiteY2" fmla="*/ 10257 h 747960"/>
              <a:gd name="connsiteX3" fmla="*/ 0 w 857061"/>
              <a:gd name="connsiteY3" fmla="*/ 747960 h 747960"/>
              <a:gd name="connsiteX4" fmla="*/ 856404 w 857061"/>
              <a:gd name="connsiteY4" fmla="*/ 747960 h 747960"/>
              <a:gd name="connsiteX5" fmla="*/ 857061 w 857061"/>
              <a:gd name="connsiteY5" fmla="*/ 739281 h 747960"/>
              <a:gd name="connsiteX6" fmla="*/ 117780 w 857061"/>
              <a:gd name="connsiteY6" fmla="*/ 0 h 74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7061" h="747960">
                <a:moveTo>
                  <a:pt x="117780" y="0"/>
                </a:moveTo>
                <a:cubicBezTo>
                  <a:pt x="92261" y="0"/>
                  <a:pt x="67045" y="1293"/>
                  <a:pt x="42193" y="3817"/>
                </a:cubicBezTo>
                <a:lnTo>
                  <a:pt x="0" y="10257"/>
                </a:lnTo>
                <a:lnTo>
                  <a:pt x="0" y="747960"/>
                </a:lnTo>
                <a:lnTo>
                  <a:pt x="856404" y="747960"/>
                </a:lnTo>
                <a:lnTo>
                  <a:pt x="857061" y="739281"/>
                </a:lnTo>
                <a:cubicBezTo>
                  <a:pt x="857061" y="330987"/>
                  <a:pt x="526074" y="0"/>
                  <a:pt x="117780" y="0"/>
                </a:cubicBezTo>
                <a:close/>
              </a:path>
            </a:pathLst>
          </a:custGeom>
          <a:solidFill>
            <a:srgbClr val="FF6E4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176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13" r:id="rId2"/>
    <p:sldLayoutId id="2147483719" r:id="rId3"/>
    <p:sldLayoutId id="2147483718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D%94%84%EB%A1%9C%EA%B7%B8%EB%9E%98%EB%B0%8D%20%EC%96%B8%EC%96%B4" TargetMode="External"/><Relationship Id="rId2" Type="http://schemas.openxmlformats.org/officeDocument/2006/relationships/hyperlink" Target="https://namu.wiki/w/MIT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namu.wiki/w/%EC%9D%B8%ED%84%B0%ED%94%84%EB%A6%AC%ED%84%B0" TargetMode="External"/><Relationship Id="rId4" Type="http://schemas.openxmlformats.org/officeDocument/2006/relationships/hyperlink" Target="https://namu.wiki/w/%EC%BB%B4%ED%8C%8C%EC%9D%BC%EB%9F%AC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0"/>
          <p:cNvSpPr txBox="1">
            <a:spLocks/>
          </p:cNvSpPr>
          <p:nvPr/>
        </p:nvSpPr>
        <p:spPr>
          <a:xfrm>
            <a:off x="563279" y="187908"/>
            <a:ext cx="7636400" cy="388938"/>
          </a:xfrm>
          <a:prstGeom prst="rect">
            <a:avLst/>
          </a:prstGeom>
        </p:spPr>
        <p:txBody>
          <a:bodyPr lIns="0" rIns="0"/>
          <a:lstStyle>
            <a:lvl1pPr marL="45720" indent="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3000" b="0" kern="1200" baseline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스크래치 강의자료 다운로드</a:t>
            </a:r>
            <a:endParaRPr lang="en-US" altLang="ko-KR" dirty="0" smtClean="0"/>
          </a:p>
        </p:txBody>
      </p:sp>
      <p:sp>
        <p:nvSpPr>
          <p:cNvPr id="4" name="텍스트 개체 틀 42">
            <a:extLst>
              <a:ext uri="{FF2B5EF4-FFF2-40B4-BE49-F238E27FC236}">
                <a16:creationId xmlns:a16="http://schemas.microsoft.com/office/drawing/2014/main" id="{E64D4B6E-D6B5-48DE-AE2E-84397774F9E2}"/>
              </a:ext>
            </a:extLst>
          </p:cNvPr>
          <p:cNvSpPr txBox="1">
            <a:spLocks/>
          </p:cNvSpPr>
          <p:nvPr/>
        </p:nvSpPr>
        <p:spPr>
          <a:xfrm>
            <a:off x="134403" y="820395"/>
            <a:ext cx="11807024" cy="6509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bIns="0" anchor="ctr"/>
          <a:lstStyle>
            <a:lvl1pPr marL="45720" indent="0" algn="ctr" defTabSz="914400" rtl="0" eaLnBrk="1" latinLnBrk="1" hangingPunct="1">
              <a:lnSpc>
                <a:spcPct val="10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4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latin typeface="+mn-ea"/>
                <a:ea typeface="+mn-ea"/>
              </a:rPr>
              <a:t>https://github.com/choidoun/doun</a:t>
            </a:r>
            <a:endParaRPr lang="ko-KR" altLang="en-US" b="1" dirty="0">
              <a:latin typeface="+mn-ea"/>
              <a:ea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03" y="1588407"/>
            <a:ext cx="7667907" cy="4696015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161" y="1588407"/>
            <a:ext cx="3335266" cy="4696015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0707881" y="3324314"/>
            <a:ext cx="112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압축풀기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7977488" y="3513397"/>
            <a:ext cx="444381" cy="8460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9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텍스트 개체 틀 4">
            <a:extLst>
              <a:ext uri="{FF2B5EF4-FFF2-40B4-BE49-F238E27FC236}">
                <a16:creationId xmlns:a16="http://schemas.microsoft.com/office/drawing/2014/main" id="{520F0E20-8E6C-4DC4-A0ED-BBAE38012067}"/>
              </a:ext>
            </a:extLst>
          </p:cNvPr>
          <p:cNvSpPr txBox="1">
            <a:spLocks/>
          </p:cNvSpPr>
          <p:nvPr/>
        </p:nvSpPr>
        <p:spPr>
          <a:xfrm>
            <a:off x="304800" y="881063"/>
            <a:ext cx="11498179" cy="5507705"/>
          </a:xfrm>
          <a:prstGeom prst="rect">
            <a:avLst/>
          </a:prstGeom>
        </p:spPr>
        <p:txBody>
          <a:bodyPr/>
          <a:lstStyle>
            <a:lvl1pPr marL="355600" indent="-309563" algn="l" defTabSz="914400" rtl="0" eaLnBrk="1" latinLnBrk="1" hangingPunct="1">
              <a:lnSpc>
                <a:spcPct val="100000"/>
              </a:lnSpc>
              <a:spcBef>
                <a:spcPts val="1500"/>
              </a:spcBef>
              <a:buClr>
                <a:srgbClr val="2585C2"/>
              </a:buClr>
              <a:buSzPct val="80000"/>
              <a:buFont typeface="Wingdings" panose="05000000000000000000" pitchFamily="2" charset="2"/>
              <a:buChar char="u"/>
              <a:defRPr sz="2800" kern="1200" baseline="0">
                <a:solidFill>
                  <a:srgbClr val="2585C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541338" indent="-26670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SzPct val="80000"/>
              <a:buFont typeface="나눔스퀘어라운드 Bold" panose="020B0600000101010101" pitchFamily="50" charset="-127"/>
              <a:buChar char="»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rgbClr val="2585C2"/>
              </a:buClr>
              <a:buSzPct val="80000"/>
              <a:buFont typeface="Wingdings" panose="05000000000000000000" pitchFamily="2" charset="2"/>
              <a:buChar char="§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7675" indent="-401638"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dirty="0">
                <a:solidFill>
                  <a:srgbClr val="4255A9"/>
                </a:solidFill>
              </a:rPr>
              <a:t>스크래치 상단메뉴</a:t>
            </a:r>
            <a:endParaRPr lang="en-US" altLang="ko-KR" dirty="0">
              <a:solidFill>
                <a:srgbClr val="4255A9"/>
              </a:solidFill>
            </a:endParaRPr>
          </a:p>
          <a:p>
            <a:pPr marL="447675" indent="-401638">
              <a:buClr>
                <a:srgbClr val="4255A9"/>
              </a:buClr>
              <a:tabLst>
                <a:tab pos="444500" algn="l"/>
              </a:tabLst>
            </a:pPr>
            <a:endParaRPr lang="en-US" altLang="ko-KR" sz="2200" dirty="0">
              <a:solidFill>
                <a:srgbClr val="4255A9"/>
              </a:solidFill>
            </a:endParaRPr>
          </a:p>
          <a:p>
            <a:pPr marL="447675" indent="-401638">
              <a:buClr>
                <a:srgbClr val="4255A9"/>
              </a:buClr>
              <a:tabLst>
                <a:tab pos="444500" algn="l"/>
              </a:tabLst>
            </a:pPr>
            <a:endParaRPr lang="en-US" altLang="ko-KR" sz="2200" dirty="0">
              <a:solidFill>
                <a:srgbClr val="4255A9"/>
              </a:solidFill>
            </a:endParaRPr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r>
              <a:rPr lang="en-US" altLang="ko-KR" sz="1800" dirty="0">
                <a:solidFill>
                  <a:srgbClr val="4255A9"/>
                </a:solidFill>
              </a:rPr>
              <a:t>1. </a:t>
            </a:r>
            <a:r>
              <a:rPr lang="ko-KR" altLang="en-US" sz="1800" dirty="0">
                <a:solidFill>
                  <a:srgbClr val="4255A9"/>
                </a:solidFill>
              </a:rPr>
              <a:t>스크래치 로고 </a:t>
            </a:r>
            <a:r>
              <a:rPr lang="en-US" altLang="ko-KR" sz="1800" dirty="0">
                <a:solidFill>
                  <a:srgbClr val="4255A9"/>
                </a:solidFill>
              </a:rPr>
              <a:t>: </a:t>
            </a:r>
            <a:r>
              <a:rPr lang="ko-KR" altLang="en-US" sz="1800" dirty="0">
                <a:solidFill>
                  <a:srgbClr val="4255A9"/>
                </a:solidFill>
              </a:rPr>
              <a:t>스크래치 로고가 표시 됨</a:t>
            </a:r>
            <a:endParaRPr lang="en-US" altLang="ko-KR" sz="1800" dirty="0">
              <a:solidFill>
                <a:srgbClr val="4255A9"/>
              </a:solidFill>
            </a:endParaRPr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r>
              <a:rPr lang="en-US" altLang="ko-KR" sz="1800" dirty="0">
                <a:solidFill>
                  <a:srgbClr val="4255A9"/>
                </a:solidFill>
              </a:rPr>
              <a:t>2. </a:t>
            </a:r>
            <a:r>
              <a:rPr lang="ko-KR" altLang="en-US" sz="1800" dirty="0">
                <a:solidFill>
                  <a:srgbClr val="4255A9"/>
                </a:solidFill>
              </a:rPr>
              <a:t>언어 선택 </a:t>
            </a:r>
            <a:r>
              <a:rPr lang="en-US" altLang="ko-KR" sz="1800" dirty="0">
                <a:solidFill>
                  <a:srgbClr val="4255A9"/>
                </a:solidFill>
              </a:rPr>
              <a:t>: </a:t>
            </a:r>
            <a:r>
              <a:rPr lang="ko-KR" altLang="en-US" sz="1800" dirty="0">
                <a:solidFill>
                  <a:srgbClr val="4255A9"/>
                </a:solidFill>
              </a:rPr>
              <a:t>스크래치는 여러 나라의 언어를 사용할 수 있음</a:t>
            </a:r>
            <a:endParaRPr lang="en-US" altLang="ko-KR" sz="1800" dirty="0">
              <a:solidFill>
                <a:srgbClr val="4255A9"/>
              </a:solidFill>
            </a:endParaRPr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r>
              <a:rPr lang="en-US" altLang="ko-KR" sz="1800" dirty="0">
                <a:solidFill>
                  <a:srgbClr val="4255A9"/>
                </a:solidFill>
              </a:rPr>
              <a:t>3. </a:t>
            </a:r>
            <a:r>
              <a:rPr lang="ko-KR" altLang="en-US" sz="1800" dirty="0">
                <a:solidFill>
                  <a:srgbClr val="4255A9"/>
                </a:solidFill>
              </a:rPr>
              <a:t>파일 </a:t>
            </a:r>
            <a:r>
              <a:rPr lang="en-US" altLang="ko-KR" sz="1800" dirty="0">
                <a:solidFill>
                  <a:srgbClr val="4255A9"/>
                </a:solidFill>
              </a:rPr>
              <a:t>: </a:t>
            </a:r>
            <a:r>
              <a:rPr lang="ko-KR" altLang="en-US" sz="1800" dirty="0" err="1">
                <a:solidFill>
                  <a:srgbClr val="4255A9"/>
                </a:solidFill>
              </a:rPr>
              <a:t>새로만들기</a:t>
            </a:r>
            <a:r>
              <a:rPr lang="en-US" altLang="ko-KR" sz="1800" dirty="0">
                <a:solidFill>
                  <a:srgbClr val="4255A9"/>
                </a:solidFill>
              </a:rPr>
              <a:t>, </a:t>
            </a:r>
            <a:r>
              <a:rPr lang="ko-KR" altLang="en-US" sz="1800" dirty="0">
                <a:solidFill>
                  <a:srgbClr val="4255A9"/>
                </a:solidFill>
              </a:rPr>
              <a:t>열기</a:t>
            </a:r>
            <a:r>
              <a:rPr lang="en-US" altLang="ko-KR" sz="1800" dirty="0">
                <a:solidFill>
                  <a:srgbClr val="4255A9"/>
                </a:solidFill>
              </a:rPr>
              <a:t>, </a:t>
            </a:r>
            <a:r>
              <a:rPr lang="ko-KR" altLang="en-US" sz="1800" dirty="0" err="1">
                <a:solidFill>
                  <a:srgbClr val="4255A9"/>
                </a:solidFill>
              </a:rPr>
              <a:t>저장하기등을</a:t>
            </a:r>
            <a:r>
              <a:rPr lang="ko-KR" altLang="en-US" sz="1800" dirty="0">
                <a:solidFill>
                  <a:srgbClr val="4255A9"/>
                </a:solidFill>
              </a:rPr>
              <a:t> 할 수 있음</a:t>
            </a:r>
            <a:endParaRPr lang="en-US" altLang="ko-KR" sz="1800" dirty="0">
              <a:solidFill>
                <a:srgbClr val="4255A9"/>
              </a:solidFill>
            </a:endParaRPr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r>
              <a:rPr lang="en-US" altLang="ko-KR" sz="1800" dirty="0">
                <a:solidFill>
                  <a:srgbClr val="4255A9"/>
                </a:solidFill>
              </a:rPr>
              <a:t>4. </a:t>
            </a:r>
            <a:r>
              <a:rPr lang="ko-KR" altLang="en-US" sz="1800" dirty="0">
                <a:solidFill>
                  <a:srgbClr val="4255A9"/>
                </a:solidFill>
              </a:rPr>
              <a:t>편집 </a:t>
            </a:r>
            <a:r>
              <a:rPr lang="en-US" altLang="ko-KR" sz="1800" dirty="0">
                <a:solidFill>
                  <a:srgbClr val="4255A9"/>
                </a:solidFill>
              </a:rPr>
              <a:t>: </a:t>
            </a:r>
            <a:r>
              <a:rPr lang="ko-KR" altLang="en-US" sz="1800" dirty="0" err="1">
                <a:solidFill>
                  <a:srgbClr val="4255A9"/>
                </a:solidFill>
              </a:rPr>
              <a:t>삭제취소</a:t>
            </a:r>
            <a:r>
              <a:rPr lang="en-US" altLang="ko-KR" sz="1800" dirty="0" smtClean="0">
                <a:solidFill>
                  <a:srgbClr val="4255A9"/>
                </a:solidFill>
              </a:rPr>
              <a:t>, </a:t>
            </a:r>
            <a:r>
              <a:rPr lang="ko-KR" altLang="en-US" sz="1800" dirty="0">
                <a:solidFill>
                  <a:srgbClr val="4255A9"/>
                </a:solidFill>
              </a:rPr>
              <a:t>터보 모드 </a:t>
            </a:r>
            <a:endParaRPr lang="en-US" altLang="ko-KR" sz="1800" dirty="0" smtClean="0">
              <a:solidFill>
                <a:srgbClr val="4255A9"/>
              </a:solidFill>
            </a:endParaRPr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r>
              <a:rPr lang="en-US" altLang="ko-KR" sz="1800" dirty="0" smtClean="0">
                <a:solidFill>
                  <a:srgbClr val="4255A9"/>
                </a:solidFill>
              </a:rPr>
              <a:t>5</a:t>
            </a:r>
            <a:r>
              <a:rPr lang="en-US" altLang="ko-KR" sz="1800" dirty="0">
                <a:solidFill>
                  <a:srgbClr val="4255A9"/>
                </a:solidFill>
              </a:rPr>
              <a:t>. </a:t>
            </a:r>
            <a:r>
              <a:rPr lang="ko-KR" altLang="en-US" sz="1800" dirty="0">
                <a:solidFill>
                  <a:srgbClr val="4255A9"/>
                </a:solidFill>
              </a:rPr>
              <a:t>튜토리얼 </a:t>
            </a:r>
            <a:r>
              <a:rPr lang="en-US" altLang="ko-KR" sz="1800" dirty="0">
                <a:solidFill>
                  <a:srgbClr val="4255A9"/>
                </a:solidFill>
              </a:rPr>
              <a:t>: </a:t>
            </a:r>
            <a:r>
              <a:rPr lang="ko-KR" altLang="en-US" sz="1800" dirty="0">
                <a:solidFill>
                  <a:srgbClr val="4255A9"/>
                </a:solidFill>
              </a:rPr>
              <a:t>스크립트 영역 등 예제 따라하기를 통해 사용법을 알 수 있음</a:t>
            </a:r>
            <a:endParaRPr lang="en-US" altLang="ko-KR" sz="1800" dirty="0">
              <a:solidFill>
                <a:srgbClr val="4255A9"/>
              </a:solidFill>
            </a:endParaRPr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r>
              <a:rPr lang="en-US" altLang="ko-KR" sz="1800" dirty="0">
                <a:solidFill>
                  <a:srgbClr val="4255A9"/>
                </a:solidFill>
              </a:rPr>
              <a:t>6. </a:t>
            </a:r>
            <a:r>
              <a:rPr lang="ko-KR" altLang="en-US" sz="1800" dirty="0">
                <a:solidFill>
                  <a:srgbClr val="4255A9"/>
                </a:solidFill>
              </a:rPr>
              <a:t>스크래치 프로젝트 </a:t>
            </a:r>
            <a:r>
              <a:rPr lang="en-US" altLang="ko-KR" sz="1800" dirty="0">
                <a:solidFill>
                  <a:srgbClr val="4255A9"/>
                </a:solidFill>
              </a:rPr>
              <a:t>: </a:t>
            </a:r>
            <a:r>
              <a:rPr lang="ko-KR" altLang="en-US" sz="1800" dirty="0">
                <a:solidFill>
                  <a:srgbClr val="4255A9"/>
                </a:solidFill>
              </a:rPr>
              <a:t>프로젝트 이름을 설정 할 수 있음</a:t>
            </a:r>
            <a:endParaRPr lang="en-US" altLang="ko-KR" sz="1800" dirty="0">
              <a:solidFill>
                <a:srgbClr val="4255A9"/>
              </a:solidFill>
            </a:endParaRPr>
          </a:p>
        </p:txBody>
      </p:sp>
      <p:sp>
        <p:nvSpPr>
          <p:cNvPr id="24" name="텍스트 개체 틀 20">
            <a:extLst>
              <a:ext uri="{FF2B5EF4-FFF2-40B4-BE49-F238E27FC236}">
                <a16:creationId xmlns:a16="http://schemas.microsoft.com/office/drawing/2014/main" id="{85C17867-3A11-4688-90E1-D05DA73316DC}"/>
              </a:ext>
            </a:extLst>
          </p:cNvPr>
          <p:cNvSpPr txBox="1">
            <a:spLocks/>
          </p:cNvSpPr>
          <p:nvPr/>
        </p:nvSpPr>
        <p:spPr>
          <a:xfrm>
            <a:off x="660933" y="101595"/>
            <a:ext cx="7636400" cy="388938"/>
          </a:xfrm>
          <a:prstGeom prst="rect">
            <a:avLst/>
          </a:prstGeom>
        </p:spPr>
        <p:txBody>
          <a:bodyPr lIns="0" rIns="0"/>
          <a:lstStyle>
            <a:lvl1pPr marL="45720" indent="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3000" b="0" kern="1200" baseline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스크래치 화면구성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9BD28E4-0302-44BB-9BB9-C08E220F9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927" y="1511053"/>
            <a:ext cx="6677025" cy="533400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F14013BA-25C4-4537-8B9B-BFA9CF1C2B64}"/>
              </a:ext>
            </a:extLst>
          </p:cNvPr>
          <p:cNvSpPr/>
          <p:nvPr/>
        </p:nvSpPr>
        <p:spPr>
          <a:xfrm>
            <a:off x="2414726" y="1953087"/>
            <a:ext cx="355107" cy="35510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F609C6A-BA5E-4444-BA6A-03CFF22F6166}"/>
              </a:ext>
            </a:extLst>
          </p:cNvPr>
          <p:cNvSpPr/>
          <p:nvPr/>
        </p:nvSpPr>
        <p:spPr>
          <a:xfrm>
            <a:off x="3293615" y="1953087"/>
            <a:ext cx="355107" cy="35510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C436DEB-D1F8-4F8C-A150-6CC2F707F3F3}"/>
              </a:ext>
            </a:extLst>
          </p:cNvPr>
          <p:cNvSpPr/>
          <p:nvPr/>
        </p:nvSpPr>
        <p:spPr>
          <a:xfrm>
            <a:off x="3905239" y="1953087"/>
            <a:ext cx="355107" cy="35510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A51DB93-AFC0-4DCE-BD51-8B496EA6947B}"/>
              </a:ext>
            </a:extLst>
          </p:cNvPr>
          <p:cNvSpPr/>
          <p:nvPr/>
        </p:nvSpPr>
        <p:spPr>
          <a:xfrm>
            <a:off x="4516863" y="1953087"/>
            <a:ext cx="355107" cy="35510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C52311A-9418-4C61-AED0-FD0BE0F91ABF}"/>
              </a:ext>
            </a:extLst>
          </p:cNvPr>
          <p:cNvSpPr/>
          <p:nvPr/>
        </p:nvSpPr>
        <p:spPr>
          <a:xfrm>
            <a:off x="5561469" y="1953087"/>
            <a:ext cx="355107" cy="35510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C8A6558-AB78-4A1F-AB6D-F8C05F00C444}"/>
              </a:ext>
            </a:extLst>
          </p:cNvPr>
          <p:cNvSpPr/>
          <p:nvPr/>
        </p:nvSpPr>
        <p:spPr>
          <a:xfrm>
            <a:off x="7051982" y="1953087"/>
            <a:ext cx="355107" cy="35510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03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4">
            <a:extLst>
              <a:ext uri="{FF2B5EF4-FFF2-40B4-BE49-F238E27FC236}">
                <a16:creationId xmlns:a16="http://schemas.microsoft.com/office/drawing/2014/main" id="{896A4738-1B7E-476C-911C-1FD9F5EB1F8E}"/>
              </a:ext>
            </a:extLst>
          </p:cNvPr>
          <p:cNvSpPr txBox="1">
            <a:spLocks/>
          </p:cNvSpPr>
          <p:nvPr/>
        </p:nvSpPr>
        <p:spPr>
          <a:xfrm>
            <a:off x="304800" y="881063"/>
            <a:ext cx="11498179" cy="5507705"/>
          </a:xfrm>
          <a:prstGeom prst="rect">
            <a:avLst/>
          </a:prstGeom>
        </p:spPr>
        <p:txBody>
          <a:bodyPr/>
          <a:lstStyle>
            <a:lvl1pPr marL="355600" indent="-309563" algn="l" defTabSz="914400" rtl="0" eaLnBrk="1" latinLnBrk="1" hangingPunct="1">
              <a:lnSpc>
                <a:spcPct val="100000"/>
              </a:lnSpc>
              <a:spcBef>
                <a:spcPts val="1500"/>
              </a:spcBef>
              <a:buClr>
                <a:srgbClr val="2585C2"/>
              </a:buClr>
              <a:buSzPct val="80000"/>
              <a:buFont typeface="Wingdings" panose="05000000000000000000" pitchFamily="2" charset="2"/>
              <a:buChar char="u"/>
              <a:defRPr sz="2800" kern="1200" baseline="0">
                <a:solidFill>
                  <a:srgbClr val="2585C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541338" indent="-26670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SzPct val="80000"/>
              <a:buFont typeface="나눔스퀘어라운드 Bold" panose="020B0600000101010101" pitchFamily="50" charset="-127"/>
              <a:buChar char="»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rgbClr val="2585C2"/>
              </a:buClr>
              <a:buSzPct val="80000"/>
              <a:buFont typeface="Wingdings" panose="05000000000000000000" pitchFamily="2" charset="2"/>
              <a:buChar char="§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7675" indent="-401638"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dirty="0">
                <a:solidFill>
                  <a:srgbClr val="4255A9"/>
                </a:solidFill>
              </a:rPr>
              <a:t>스크래치 무대</a:t>
            </a:r>
            <a:r>
              <a:rPr lang="en-US" altLang="ko-KR" dirty="0">
                <a:solidFill>
                  <a:srgbClr val="4255A9"/>
                </a:solidFill>
              </a:rPr>
              <a:t>(</a:t>
            </a:r>
            <a:r>
              <a:rPr lang="ko-KR" altLang="en-US" dirty="0">
                <a:solidFill>
                  <a:srgbClr val="4255A9"/>
                </a:solidFill>
              </a:rPr>
              <a:t>실행화면</a:t>
            </a:r>
            <a:r>
              <a:rPr lang="en-US" altLang="ko-KR" dirty="0">
                <a:solidFill>
                  <a:srgbClr val="4255A9"/>
                </a:solidFill>
              </a:rPr>
              <a:t>)</a:t>
            </a:r>
            <a:endParaRPr lang="en-US" altLang="ko-KR" sz="2200" dirty="0">
              <a:solidFill>
                <a:srgbClr val="4255A9"/>
              </a:solidFill>
            </a:endParaRPr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r>
              <a:rPr lang="en-US" altLang="ko-KR" sz="1800" dirty="0">
                <a:solidFill>
                  <a:srgbClr val="4255A9"/>
                </a:solidFill>
              </a:rPr>
              <a:t>1. </a:t>
            </a:r>
            <a:r>
              <a:rPr lang="ko-KR" altLang="en-US" sz="1800" dirty="0">
                <a:solidFill>
                  <a:srgbClr val="4255A9"/>
                </a:solidFill>
              </a:rPr>
              <a:t>시작하기</a:t>
            </a:r>
            <a:endParaRPr lang="en-US" altLang="ko-KR" sz="1800" dirty="0">
              <a:solidFill>
                <a:srgbClr val="4255A9"/>
              </a:solidFill>
            </a:endParaRPr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r>
              <a:rPr lang="en-US" altLang="ko-KR" sz="1800" dirty="0">
                <a:solidFill>
                  <a:srgbClr val="4255A9"/>
                </a:solidFill>
              </a:rPr>
              <a:t>2. </a:t>
            </a:r>
            <a:r>
              <a:rPr lang="ko-KR" altLang="en-US" sz="1800" dirty="0">
                <a:solidFill>
                  <a:srgbClr val="4255A9"/>
                </a:solidFill>
              </a:rPr>
              <a:t>멈추기</a:t>
            </a:r>
            <a:endParaRPr lang="en-US" altLang="ko-KR" sz="1800" dirty="0">
              <a:solidFill>
                <a:srgbClr val="4255A9"/>
              </a:solidFill>
            </a:endParaRPr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r>
              <a:rPr lang="en-US" altLang="ko-KR" sz="1800" dirty="0">
                <a:solidFill>
                  <a:srgbClr val="4255A9"/>
                </a:solidFill>
              </a:rPr>
              <a:t>3. </a:t>
            </a:r>
            <a:r>
              <a:rPr lang="ko-KR" altLang="en-US" sz="1800" dirty="0">
                <a:solidFill>
                  <a:srgbClr val="4255A9"/>
                </a:solidFill>
              </a:rPr>
              <a:t>무대</a:t>
            </a:r>
            <a:r>
              <a:rPr lang="en-US" altLang="ko-KR" sz="1800" dirty="0">
                <a:solidFill>
                  <a:srgbClr val="4255A9"/>
                </a:solidFill>
              </a:rPr>
              <a:t>(</a:t>
            </a:r>
            <a:r>
              <a:rPr lang="ko-KR" altLang="en-US" sz="1800" dirty="0">
                <a:solidFill>
                  <a:srgbClr val="4255A9"/>
                </a:solidFill>
              </a:rPr>
              <a:t>실행화면</a:t>
            </a:r>
            <a:r>
              <a:rPr lang="en-US" altLang="ko-KR" sz="1800" dirty="0">
                <a:solidFill>
                  <a:srgbClr val="4255A9"/>
                </a:solidFill>
              </a:rPr>
              <a:t>)</a:t>
            </a:r>
            <a:r>
              <a:rPr lang="ko-KR" altLang="en-US" sz="1800" dirty="0">
                <a:solidFill>
                  <a:srgbClr val="4255A9"/>
                </a:solidFill>
              </a:rPr>
              <a:t>크기를 작게</a:t>
            </a:r>
            <a:endParaRPr lang="en-US" altLang="ko-KR" sz="1800" dirty="0">
              <a:solidFill>
                <a:srgbClr val="4255A9"/>
              </a:solidFill>
            </a:endParaRPr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r>
              <a:rPr lang="en-US" altLang="ko-KR" sz="1800" dirty="0">
                <a:solidFill>
                  <a:srgbClr val="4255A9"/>
                </a:solidFill>
              </a:rPr>
              <a:t>4.</a:t>
            </a:r>
            <a:r>
              <a:rPr lang="ko-KR" altLang="en-US" sz="1800" dirty="0">
                <a:solidFill>
                  <a:srgbClr val="4255A9"/>
                </a:solidFill>
              </a:rPr>
              <a:t> 무대</a:t>
            </a:r>
            <a:r>
              <a:rPr lang="en-US" altLang="ko-KR" sz="1800" dirty="0">
                <a:solidFill>
                  <a:srgbClr val="4255A9"/>
                </a:solidFill>
              </a:rPr>
              <a:t>(</a:t>
            </a:r>
            <a:r>
              <a:rPr lang="ko-KR" altLang="en-US" sz="1800" dirty="0">
                <a:solidFill>
                  <a:srgbClr val="4255A9"/>
                </a:solidFill>
              </a:rPr>
              <a:t>실행화면</a:t>
            </a:r>
            <a:r>
              <a:rPr lang="en-US" altLang="ko-KR" sz="1800" dirty="0">
                <a:solidFill>
                  <a:srgbClr val="4255A9"/>
                </a:solidFill>
              </a:rPr>
              <a:t>)</a:t>
            </a:r>
            <a:r>
              <a:rPr lang="ko-KR" altLang="en-US" sz="1800" dirty="0">
                <a:solidFill>
                  <a:srgbClr val="4255A9"/>
                </a:solidFill>
              </a:rPr>
              <a:t>크기를 크게</a:t>
            </a:r>
            <a:endParaRPr lang="en-US" altLang="ko-KR" sz="1800" dirty="0">
              <a:solidFill>
                <a:srgbClr val="4255A9"/>
              </a:solidFill>
            </a:endParaRPr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r>
              <a:rPr lang="en-US" altLang="ko-KR" sz="1800" dirty="0">
                <a:solidFill>
                  <a:srgbClr val="4255A9"/>
                </a:solidFill>
              </a:rPr>
              <a:t>5. </a:t>
            </a:r>
            <a:r>
              <a:rPr lang="ko-KR" altLang="en-US" sz="1800" dirty="0">
                <a:solidFill>
                  <a:srgbClr val="4255A9"/>
                </a:solidFill>
              </a:rPr>
              <a:t>전체화면</a:t>
            </a:r>
            <a:endParaRPr lang="en-US" altLang="ko-KR" sz="1800" dirty="0">
              <a:solidFill>
                <a:srgbClr val="4255A9"/>
              </a:solidFill>
            </a:endParaRPr>
          </a:p>
        </p:txBody>
      </p:sp>
      <p:sp>
        <p:nvSpPr>
          <p:cNvPr id="3" name="텍스트 개체 틀 20">
            <a:extLst>
              <a:ext uri="{FF2B5EF4-FFF2-40B4-BE49-F238E27FC236}">
                <a16:creationId xmlns:a16="http://schemas.microsoft.com/office/drawing/2014/main" id="{5D3F6143-A176-4592-A645-9F57CB06CDDA}"/>
              </a:ext>
            </a:extLst>
          </p:cNvPr>
          <p:cNvSpPr txBox="1">
            <a:spLocks/>
          </p:cNvSpPr>
          <p:nvPr/>
        </p:nvSpPr>
        <p:spPr>
          <a:xfrm>
            <a:off x="660933" y="101595"/>
            <a:ext cx="7636400" cy="388938"/>
          </a:xfrm>
          <a:prstGeom prst="rect">
            <a:avLst/>
          </a:prstGeom>
        </p:spPr>
        <p:txBody>
          <a:bodyPr lIns="0" rIns="0"/>
          <a:lstStyle>
            <a:lvl1pPr marL="45720" indent="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3000" b="0" kern="1200" baseline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스크래치 화면구성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087C800-92E2-4AAC-A465-D8F56345F622}"/>
              </a:ext>
            </a:extLst>
          </p:cNvPr>
          <p:cNvSpPr/>
          <p:nvPr/>
        </p:nvSpPr>
        <p:spPr>
          <a:xfrm>
            <a:off x="6220671" y="954884"/>
            <a:ext cx="355107" cy="35510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3B96CB8-AF2F-4B41-AC0E-CE51EDBD8CA2}"/>
              </a:ext>
            </a:extLst>
          </p:cNvPr>
          <p:cNvSpPr/>
          <p:nvPr/>
        </p:nvSpPr>
        <p:spPr>
          <a:xfrm>
            <a:off x="6615084" y="965492"/>
            <a:ext cx="355107" cy="35510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6EBA0E7-287F-4744-9F92-6A4CBBD5EA52}"/>
              </a:ext>
            </a:extLst>
          </p:cNvPr>
          <p:cNvSpPr/>
          <p:nvPr/>
        </p:nvSpPr>
        <p:spPr>
          <a:xfrm>
            <a:off x="10714412" y="954884"/>
            <a:ext cx="355107" cy="35510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05AA5E4-C573-456A-8D81-B0275180E426}"/>
              </a:ext>
            </a:extLst>
          </p:cNvPr>
          <p:cNvSpPr/>
          <p:nvPr/>
        </p:nvSpPr>
        <p:spPr>
          <a:xfrm>
            <a:off x="11108825" y="965492"/>
            <a:ext cx="355107" cy="35510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4851B28-50CE-484C-ABF4-0C96DA94ABD2}"/>
              </a:ext>
            </a:extLst>
          </p:cNvPr>
          <p:cNvSpPr/>
          <p:nvPr/>
        </p:nvSpPr>
        <p:spPr>
          <a:xfrm>
            <a:off x="11576130" y="965492"/>
            <a:ext cx="355107" cy="35510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AB0C48-C6EB-4426-8F19-269F86A6C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895" y="1362813"/>
            <a:ext cx="583882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73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E051B47-0DDF-4D04-AE44-F9B159B8A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1040" y="293895"/>
            <a:ext cx="2705325" cy="6665699"/>
          </a:xfrm>
          <a:prstGeom prst="rect">
            <a:avLst/>
          </a:prstGeom>
        </p:spPr>
      </p:pic>
      <p:sp>
        <p:nvSpPr>
          <p:cNvPr id="3" name="텍스트 개체 틀 4">
            <a:extLst>
              <a:ext uri="{FF2B5EF4-FFF2-40B4-BE49-F238E27FC236}">
                <a16:creationId xmlns:a16="http://schemas.microsoft.com/office/drawing/2014/main" id="{7D1F1CC5-C763-491B-92F5-4CA490AC150F}"/>
              </a:ext>
            </a:extLst>
          </p:cNvPr>
          <p:cNvSpPr txBox="1">
            <a:spLocks/>
          </p:cNvSpPr>
          <p:nvPr/>
        </p:nvSpPr>
        <p:spPr>
          <a:xfrm>
            <a:off x="1" y="881063"/>
            <a:ext cx="7838902" cy="5507705"/>
          </a:xfrm>
          <a:prstGeom prst="rect">
            <a:avLst/>
          </a:prstGeom>
        </p:spPr>
        <p:txBody>
          <a:bodyPr/>
          <a:lstStyle>
            <a:lvl1pPr marL="355600" indent="-309563" algn="l" defTabSz="914400" rtl="0" eaLnBrk="1" latinLnBrk="1" hangingPunct="1">
              <a:lnSpc>
                <a:spcPct val="100000"/>
              </a:lnSpc>
              <a:spcBef>
                <a:spcPts val="1500"/>
              </a:spcBef>
              <a:buClr>
                <a:srgbClr val="2585C2"/>
              </a:buClr>
              <a:buSzPct val="80000"/>
              <a:buFont typeface="Wingdings" panose="05000000000000000000" pitchFamily="2" charset="2"/>
              <a:buChar char="u"/>
              <a:defRPr sz="2800" kern="1200" baseline="0">
                <a:solidFill>
                  <a:srgbClr val="2585C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541338" indent="-26670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SzPct val="80000"/>
              <a:buFont typeface="나눔스퀘어라운드 Bold" panose="020B0600000101010101" pitchFamily="50" charset="-127"/>
              <a:buChar char="»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rgbClr val="2585C2"/>
              </a:buClr>
              <a:buSzPct val="80000"/>
              <a:buFont typeface="Wingdings" panose="05000000000000000000" pitchFamily="2" charset="2"/>
              <a:buChar char="§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7675" indent="-401638">
              <a:lnSpc>
                <a:spcPct val="150000"/>
              </a:lnSpc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dirty="0">
                <a:solidFill>
                  <a:srgbClr val="4255A9"/>
                </a:solidFill>
              </a:rPr>
              <a:t>블록 모음 및 </a:t>
            </a:r>
            <a:r>
              <a:rPr lang="ko-KR" altLang="en-US" dirty="0" err="1">
                <a:solidFill>
                  <a:srgbClr val="4255A9"/>
                </a:solidFill>
              </a:rPr>
              <a:t>탭메뉴</a:t>
            </a:r>
            <a:endParaRPr lang="en-US" altLang="ko-KR" dirty="0">
              <a:solidFill>
                <a:srgbClr val="4255A9"/>
              </a:solidFill>
            </a:endParaRPr>
          </a:p>
          <a:p>
            <a:pPr marL="633413" lvl="1" indent="-401638">
              <a:lnSpc>
                <a:spcPct val="150000"/>
              </a:lnSpc>
              <a:buClr>
                <a:srgbClr val="4255A9"/>
              </a:buClr>
              <a:tabLst>
                <a:tab pos="444500" algn="l"/>
              </a:tabLst>
            </a:pPr>
            <a:r>
              <a:rPr lang="en-US" altLang="ko-KR" sz="1800" dirty="0">
                <a:solidFill>
                  <a:srgbClr val="4255A9"/>
                </a:solidFill>
              </a:rPr>
              <a:t>1. </a:t>
            </a:r>
            <a:r>
              <a:rPr lang="ko-KR" altLang="en-US" sz="1800" dirty="0">
                <a:solidFill>
                  <a:srgbClr val="4255A9"/>
                </a:solidFill>
              </a:rPr>
              <a:t>코드 탭 </a:t>
            </a:r>
            <a:r>
              <a:rPr lang="en-US" altLang="ko-KR" sz="1800" dirty="0">
                <a:solidFill>
                  <a:srgbClr val="4255A9"/>
                </a:solidFill>
              </a:rPr>
              <a:t>: </a:t>
            </a:r>
            <a:r>
              <a:rPr lang="ko-KR" altLang="en-US" sz="1800" dirty="0">
                <a:solidFill>
                  <a:srgbClr val="4255A9"/>
                </a:solidFill>
              </a:rPr>
              <a:t>카테고리 별로 블록을 분류 해 놓음</a:t>
            </a:r>
            <a:endParaRPr lang="en-US" altLang="ko-KR" sz="1800" dirty="0">
              <a:solidFill>
                <a:srgbClr val="4255A9"/>
              </a:solidFill>
            </a:endParaRPr>
          </a:p>
          <a:p>
            <a:pPr marL="633413" lvl="1" indent="-401638">
              <a:lnSpc>
                <a:spcPct val="150000"/>
              </a:lnSpc>
              <a:buClr>
                <a:srgbClr val="4255A9"/>
              </a:buClr>
              <a:tabLst>
                <a:tab pos="444500" algn="l"/>
              </a:tabLst>
            </a:pPr>
            <a:r>
              <a:rPr lang="en-US" altLang="ko-KR" sz="1800" dirty="0">
                <a:solidFill>
                  <a:srgbClr val="4255A9"/>
                </a:solidFill>
              </a:rPr>
              <a:t>2. </a:t>
            </a:r>
            <a:r>
              <a:rPr lang="ko-KR" altLang="en-US" sz="1800" dirty="0">
                <a:solidFill>
                  <a:srgbClr val="4255A9"/>
                </a:solidFill>
              </a:rPr>
              <a:t>모양 탭 </a:t>
            </a:r>
            <a:r>
              <a:rPr lang="en-US" altLang="ko-KR" sz="1800" dirty="0">
                <a:solidFill>
                  <a:srgbClr val="4255A9"/>
                </a:solidFill>
              </a:rPr>
              <a:t>: </a:t>
            </a:r>
            <a:r>
              <a:rPr lang="ko-KR" altLang="en-US" sz="1800" dirty="0">
                <a:solidFill>
                  <a:srgbClr val="4255A9"/>
                </a:solidFill>
              </a:rPr>
              <a:t>모양을 추가 삭제 이름을 변경 </a:t>
            </a:r>
            <a:r>
              <a:rPr lang="ko-KR" altLang="en-US" sz="1800" dirty="0" err="1">
                <a:solidFill>
                  <a:srgbClr val="4255A9"/>
                </a:solidFill>
              </a:rPr>
              <a:t>할수</a:t>
            </a:r>
            <a:r>
              <a:rPr lang="ko-KR" altLang="en-US" sz="1800" dirty="0">
                <a:solidFill>
                  <a:srgbClr val="4255A9"/>
                </a:solidFill>
              </a:rPr>
              <a:t> 있음</a:t>
            </a:r>
            <a:r>
              <a:rPr lang="en-US" altLang="ko-KR" sz="1800" dirty="0">
                <a:solidFill>
                  <a:srgbClr val="4255A9"/>
                </a:solidFill>
              </a:rPr>
              <a:t>, </a:t>
            </a:r>
            <a:r>
              <a:rPr lang="ko-KR" altLang="en-US" sz="1800" dirty="0">
                <a:solidFill>
                  <a:srgbClr val="4255A9"/>
                </a:solidFill>
              </a:rPr>
              <a:t>저장소에서 </a:t>
            </a:r>
            <a:r>
              <a:rPr lang="en-US" altLang="ko-KR" sz="1800" dirty="0">
                <a:solidFill>
                  <a:srgbClr val="4255A9"/>
                </a:solidFill>
              </a:rPr>
              <a:t/>
            </a:r>
            <a:br>
              <a:rPr lang="en-US" altLang="ko-KR" sz="1800" dirty="0">
                <a:solidFill>
                  <a:srgbClr val="4255A9"/>
                </a:solidFill>
              </a:rPr>
            </a:br>
            <a:r>
              <a:rPr lang="ko-KR" altLang="en-US" sz="1800" dirty="0">
                <a:solidFill>
                  <a:srgbClr val="4255A9"/>
                </a:solidFill>
              </a:rPr>
              <a:t>모양 선택 및 모양 파일 업로드 하기</a:t>
            </a:r>
            <a:r>
              <a:rPr lang="en-US" altLang="ko-KR" sz="1800" dirty="0">
                <a:solidFill>
                  <a:srgbClr val="4255A9"/>
                </a:solidFill>
              </a:rPr>
              <a:t>, </a:t>
            </a:r>
            <a:r>
              <a:rPr lang="ko-KR" altLang="en-US" sz="1800" dirty="0">
                <a:solidFill>
                  <a:srgbClr val="4255A9"/>
                </a:solidFill>
              </a:rPr>
              <a:t>모양새로그리기를 선택하여 </a:t>
            </a:r>
            <a:r>
              <a:rPr lang="ko-KR" altLang="en-US" sz="1800" dirty="0" smtClean="0">
                <a:solidFill>
                  <a:srgbClr val="4255A9"/>
                </a:solidFill>
              </a:rPr>
              <a:t>모양을 추가 </a:t>
            </a:r>
            <a:r>
              <a:rPr lang="ko-KR" altLang="en-US" sz="1800" dirty="0">
                <a:solidFill>
                  <a:srgbClr val="4255A9"/>
                </a:solidFill>
              </a:rPr>
              <a:t>할 수 있음</a:t>
            </a:r>
            <a:r>
              <a:rPr lang="en-US" altLang="ko-KR" sz="1800" dirty="0">
                <a:solidFill>
                  <a:srgbClr val="4255A9"/>
                </a:solidFill>
              </a:rPr>
              <a:t>.</a:t>
            </a:r>
          </a:p>
          <a:p>
            <a:pPr marL="633413" lvl="1" indent="-401638">
              <a:lnSpc>
                <a:spcPct val="150000"/>
              </a:lnSpc>
              <a:buClr>
                <a:srgbClr val="4255A9"/>
              </a:buClr>
              <a:tabLst>
                <a:tab pos="444500" algn="l"/>
              </a:tabLst>
            </a:pPr>
            <a:r>
              <a:rPr lang="en-US" altLang="ko-KR" sz="1800" dirty="0">
                <a:solidFill>
                  <a:srgbClr val="4255A9"/>
                </a:solidFill>
              </a:rPr>
              <a:t>3. </a:t>
            </a:r>
            <a:r>
              <a:rPr lang="ko-KR" altLang="en-US" sz="1800" dirty="0">
                <a:solidFill>
                  <a:srgbClr val="4255A9"/>
                </a:solidFill>
              </a:rPr>
              <a:t>소리 탭 </a:t>
            </a:r>
            <a:r>
              <a:rPr lang="en-US" altLang="ko-KR" sz="1800" dirty="0">
                <a:solidFill>
                  <a:srgbClr val="4255A9"/>
                </a:solidFill>
              </a:rPr>
              <a:t>: </a:t>
            </a:r>
            <a:r>
              <a:rPr lang="ko-KR" altLang="en-US" sz="1800" dirty="0">
                <a:solidFill>
                  <a:srgbClr val="4255A9"/>
                </a:solidFill>
              </a:rPr>
              <a:t>스크래치에서 제공되는 소리파일을 저장소에서 </a:t>
            </a:r>
            <a:r>
              <a:rPr lang="ko-KR" altLang="en-US" sz="1800" dirty="0" err="1" smtClean="0">
                <a:solidFill>
                  <a:srgbClr val="4255A9"/>
                </a:solidFill>
              </a:rPr>
              <a:t>소리선택을</a:t>
            </a:r>
            <a:r>
              <a:rPr lang="ko-KR" altLang="en-US" sz="1800" dirty="0" smtClean="0">
                <a:solidFill>
                  <a:srgbClr val="4255A9"/>
                </a:solidFill>
              </a:rPr>
              <a:t> </a:t>
            </a:r>
            <a:r>
              <a:rPr lang="ko-KR" altLang="en-US" sz="1800" dirty="0">
                <a:solidFill>
                  <a:srgbClr val="4255A9"/>
                </a:solidFill>
              </a:rPr>
              <a:t>선택하여 소리를 가져올 수 있고</a:t>
            </a:r>
            <a:r>
              <a:rPr lang="en-US" altLang="ko-KR" sz="1800" dirty="0">
                <a:solidFill>
                  <a:srgbClr val="4255A9"/>
                </a:solidFill>
              </a:rPr>
              <a:t>, </a:t>
            </a:r>
            <a:r>
              <a:rPr lang="ko-KR" altLang="en-US" sz="1800" dirty="0">
                <a:solidFill>
                  <a:srgbClr val="4255A9"/>
                </a:solidFill>
              </a:rPr>
              <a:t>새로운 소리기록하기로 소리를 </a:t>
            </a:r>
            <a:r>
              <a:rPr lang="ko-KR" altLang="en-US" sz="1800" dirty="0" smtClean="0">
                <a:solidFill>
                  <a:srgbClr val="4255A9"/>
                </a:solidFill>
              </a:rPr>
              <a:t>녹음 할 </a:t>
            </a:r>
            <a:r>
              <a:rPr lang="ko-KR" altLang="en-US" sz="1800" dirty="0">
                <a:solidFill>
                  <a:srgbClr val="4255A9"/>
                </a:solidFill>
              </a:rPr>
              <a:t>수 있다</a:t>
            </a:r>
            <a:r>
              <a:rPr lang="en-US" altLang="ko-KR" sz="1800" dirty="0">
                <a:solidFill>
                  <a:srgbClr val="4255A9"/>
                </a:solidFill>
              </a:rPr>
              <a:t>. </a:t>
            </a:r>
            <a:r>
              <a:rPr lang="ko-KR" altLang="en-US" sz="1800" dirty="0">
                <a:solidFill>
                  <a:srgbClr val="4255A9"/>
                </a:solidFill>
              </a:rPr>
              <a:t>소리파일 업로드 하기를 통해 컴퓨터에 있는 소리파일을 </a:t>
            </a:r>
            <a:r>
              <a:rPr lang="ko-KR" altLang="en-US" sz="1800" dirty="0" smtClean="0">
                <a:solidFill>
                  <a:srgbClr val="4255A9"/>
                </a:solidFill>
              </a:rPr>
              <a:t>업로드 하여 </a:t>
            </a:r>
            <a:r>
              <a:rPr lang="ko-KR" altLang="en-US" sz="1800" dirty="0">
                <a:solidFill>
                  <a:srgbClr val="4255A9"/>
                </a:solidFill>
              </a:rPr>
              <a:t>사용할 수 있다</a:t>
            </a:r>
            <a:r>
              <a:rPr lang="en-US" altLang="ko-KR" sz="1800" dirty="0">
                <a:solidFill>
                  <a:srgbClr val="4255A9"/>
                </a:solidFill>
              </a:rPr>
              <a:t>.</a:t>
            </a:r>
          </a:p>
        </p:txBody>
      </p:sp>
      <p:sp>
        <p:nvSpPr>
          <p:cNvPr id="4" name="텍스트 개체 틀 20">
            <a:extLst>
              <a:ext uri="{FF2B5EF4-FFF2-40B4-BE49-F238E27FC236}">
                <a16:creationId xmlns:a16="http://schemas.microsoft.com/office/drawing/2014/main" id="{68E69D06-534C-4A3F-A019-F8025D1BCCC1}"/>
              </a:ext>
            </a:extLst>
          </p:cNvPr>
          <p:cNvSpPr txBox="1">
            <a:spLocks/>
          </p:cNvSpPr>
          <p:nvPr/>
        </p:nvSpPr>
        <p:spPr>
          <a:xfrm>
            <a:off x="660933" y="101595"/>
            <a:ext cx="7636400" cy="388938"/>
          </a:xfrm>
          <a:prstGeom prst="rect">
            <a:avLst/>
          </a:prstGeom>
        </p:spPr>
        <p:txBody>
          <a:bodyPr lIns="0" rIns="0"/>
          <a:lstStyle>
            <a:lvl1pPr marL="45720" indent="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3000" b="0" kern="1200" baseline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스크래치 화면구성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766C40-0037-4BFA-860E-17A63568F642}"/>
              </a:ext>
            </a:extLst>
          </p:cNvPr>
          <p:cNvSpPr/>
          <p:nvPr/>
        </p:nvSpPr>
        <p:spPr>
          <a:xfrm>
            <a:off x="8116792" y="0"/>
            <a:ext cx="355107" cy="35510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D40EF49-D782-4D09-AA3A-64FCF75C034C}"/>
              </a:ext>
            </a:extLst>
          </p:cNvPr>
          <p:cNvSpPr/>
          <p:nvPr/>
        </p:nvSpPr>
        <p:spPr>
          <a:xfrm>
            <a:off x="8896627" y="9878"/>
            <a:ext cx="355107" cy="35510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19F0EC2-28E6-4A83-90FA-1255038C51DB}"/>
              </a:ext>
            </a:extLst>
          </p:cNvPr>
          <p:cNvSpPr/>
          <p:nvPr/>
        </p:nvSpPr>
        <p:spPr>
          <a:xfrm>
            <a:off x="9650066" y="20192"/>
            <a:ext cx="355107" cy="35510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88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4">
            <a:extLst>
              <a:ext uri="{FF2B5EF4-FFF2-40B4-BE49-F238E27FC236}">
                <a16:creationId xmlns:a16="http://schemas.microsoft.com/office/drawing/2014/main" id="{56FEA9F6-3C5B-4D11-94CE-A26CD9B7A4B4}"/>
              </a:ext>
            </a:extLst>
          </p:cNvPr>
          <p:cNvSpPr txBox="1">
            <a:spLocks/>
          </p:cNvSpPr>
          <p:nvPr/>
        </p:nvSpPr>
        <p:spPr>
          <a:xfrm>
            <a:off x="304800" y="881063"/>
            <a:ext cx="11498179" cy="5507705"/>
          </a:xfrm>
          <a:prstGeom prst="rect">
            <a:avLst/>
          </a:prstGeom>
        </p:spPr>
        <p:txBody>
          <a:bodyPr/>
          <a:lstStyle>
            <a:lvl1pPr marL="355600" indent="-309563" algn="l" defTabSz="914400" rtl="0" eaLnBrk="1" latinLnBrk="1" hangingPunct="1">
              <a:lnSpc>
                <a:spcPct val="100000"/>
              </a:lnSpc>
              <a:spcBef>
                <a:spcPts val="1500"/>
              </a:spcBef>
              <a:buClr>
                <a:srgbClr val="2585C2"/>
              </a:buClr>
              <a:buSzPct val="80000"/>
              <a:buFont typeface="Wingdings" panose="05000000000000000000" pitchFamily="2" charset="2"/>
              <a:buChar char="u"/>
              <a:defRPr sz="2800" kern="1200" baseline="0">
                <a:solidFill>
                  <a:srgbClr val="2585C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541338" indent="-26670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SzPct val="80000"/>
              <a:buFont typeface="나눔스퀘어라운드 Bold" panose="020B0600000101010101" pitchFamily="50" charset="-127"/>
              <a:buChar char="»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rgbClr val="2585C2"/>
              </a:buClr>
              <a:buSzPct val="80000"/>
              <a:buFont typeface="Wingdings" panose="05000000000000000000" pitchFamily="2" charset="2"/>
              <a:buChar char="§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7675" indent="-401638"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dirty="0">
                <a:solidFill>
                  <a:srgbClr val="4255A9"/>
                </a:solidFill>
              </a:rPr>
              <a:t>스크립트 영역</a:t>
            </a:r>
            <a:endParaRPr lang="en-US" altLang="ko-KR" dirty="0">
              <a:solidFill>
                <a:srgbClr val="4255A9"/>
              </a:solidFill>
            </a:endParaRPr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sz="1800" dirty="0">
                <a:solidFill>
                  <a:srgbClr val="4255A9"/>
                </a:solidFill>
              </a:rPr>
              <a:t>블록 모음에서 원하는 블록을 마우스로 </a:t>
            </a:r>
            <a:r>
              <a:rPr lang="ko-KR" altLang="en-US" sz="1800" dirty="0" err="1">
                <a:solidFill>
                  <a:srgbClr val="4255A9"/>
                </a:solidFill>
              </a:rPr>
              <a:t>드래그앤드롭하여</a:t>
            </a:r>
            <a:r>
              <a:rPr lang="ko-KR" altLang="en-US" sz="1800" dirty="0">
                <a:solidFill>
                  <a:srgbClr val="4255A9"/>
                </a:solidFill>
              </a:rPr>
              <a:t> 레고처럼 조립한다</a:t>
            </a:r>
            <a:r>
              <a:rPr lang="en-US" altLang="ko-KR" sz="1800" dirty="0">
                <a:solidFill>
                  <a:srgbClr val="4255A9"/>
                </a:solidFill>
              </a:rPr>
              <a:t>.</a:t>
            </a:r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sz="1800" dirty="0">
                <a:solidFill>
                  <a:srgbClr val="4255A9"/>
                </a:solidFill>
              </a:rPr>
              <a:t>마우스 오른쪽 버튼 메뉴를 이용하여</a:t>
            </a:r>
            <a:r>
              <a:rPr lang="en-US" altLang="ko-KR" sz="1800" dirty="0">
                <a:solidFill>
                  <a:srgbClr val="4255A9"/>
                </a:solidFill>
              </a:rPr>
              <a:t> </a:t>
            </a:r>
            <a:r>
              <a:rPr lang="ko-KR" altLang="en-US" sz="1800" dirty="0">
                <a:solidFill>
                  <a:srgbClr val="4255A9"/>
                </a:solidFill>
              </a:rPr>
              <a:t>블록 삭제</a:t>
            </a:r>
            <a:r>
              <a:rPr lang="en-US" altLang="ko-KR" sz="1800" dirty="0">
                <a:solidFill>
                  <a:srgbClr val="4255A9"/>
                </a:solidFill>
              </a:rPr>
              <a:t>, </a:t>
            </a:r>
            <a:r>
              <a:rPr lang="ko-KR" altLang="en-US" sz="1800" dirty="0">
                <a:solidFill>
                  <a:srgbClr val="4255A9"/>
                </a:solidFill>
              </a:rPr>
              <a:t>복사</a:t>
            </a:r>
            <a:r>
              <a:rPr lang="en-US" altLang="ko-KR" sz="1800" dirty="0">
                <a:solidFill>
                  <a:srgbClr val="4255A9"/>
                </a:solidFill>
              </a:rPr>
              <a:t>, </a:t>
            </a:r>
            <a:r>
              <a:rPr lang="ko-KR" altLang="en-US" sz="1800" dirty="0">
                <a:solidFill>
                  <a:srgbClr val="4255A9"/>
                </a:solidFill>
              </a:rPr>
              <a:t>블록 정리하기 등을 할 수 있다</a:t>
            </a:r>
            <a:r>
              <a:rPr lang="en-US" altLang="ko-KR" sz="1800" dirty="0">
                <a:solidFill>
                  <a:srgbClr val="4255A9"/>
                </a:solidFill>
              </a:rPr>
              <a:t>.</a:t>
            </a:r>
          </a:p>
        </p:txBody>
      </p:sp>
      <p:sp>
        <p:nvSpPr>
          <p:cNvPr id="3" name="텍스트 개체 틀 20">
            <a:extLst>
              <a:ext uri="{FF2B5EF4-FFF2-40B4-BE49-F238E27FC236}">
                <a16:creationId xmlns:a16="http://schemas.microsoft.com/office/drawing/2014/main" id="{1748B620-9779-4840-975F-1D9C7237B442}"/>
              </a:ext>
            </a:extLst>
          </p:cNvPr>
          <p:cNvSpPr txBox="1">
            <a:spLocks/>
          </p:cNvSpPr>
          <p:nvPr/>
        </p:nvSpPr>
        <p:spPr>
          <a:xfrm>
            <a:off x="660933" y="101595"/>
            <a:ext cx="7636400" cy="388938"/>
          </a:xfrm>
          <a:prstGeom prst="rect">
            <a:avLst/>
          </a:prstGeom>
        </p:spPr>
        <p:txBody>
          <a:bodyPr lIns="0" rIns="0"/>
          <a:lstStyle>
            <a:lvl1pPr marL="45720" indent="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3000" b="0" kern="1200" baseline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스크래치 화면구성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AC7117-F58A-48B9-BB0D-B6FBB076F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837" y="2745420"/>
            <a:ext cx="564832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18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6BB5B60D-8A1D-46AA-B1F2-6C3C5B1A580A}"/>
              </a:ext>
            </a:extLst>
          </p:cNvPr>
          <p:cNvSpPr txBox="1">
            <a:spLocks/>
          </p:cNvSpPr>
          <p:nvPr/>
        </p:nvSpPr>
        <p:spPr>
          <a:xfrm>
            <a:off x="304800" y="881063"/>
            <a:ext cx="11498179" cy="5507705"/>
          </a:xfrm>
          <a:prstGeom prst="rect">
            <a:avLst/>
          </a:prstGeom>
        </p:spPr>
        <p:txBody>
          <a:bodyPr/>
          <a:lstStyle>
            <a:lvl1pPr marL="355600" indent="-309563" algn="l" defTabSz="914400" rtl="0" eaLnBrk="1" latinLnBrk="1" hangingPunct="1">
              <a:lnSpc>
                <a:spcPct val="100000"/>
              </a:lnSpc>
              <a:spcBef>
                <a:spcPts val="1500"/>
              </a:spcBef>
              <a:buClr>
                <a:srgbClr val="2585C2"/>
              </a:buClr>
              <a:buSzPct val="80000"/>
              <a:buFont typeface="Wingdings" panose="05000000000000000000" pitchFamily="2" charset="2"/>
              <a:buChar char="u"/>
              <a:defRPr sz="2800" kern="1200" baseline="0">
                <a:solidFill>
                  <a:srgbClr val="2585C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541338" indent="-26670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SzPct val="80000"/>
              <a:buFont typeface="나눔스퀘어라운드 Bold" panose="020B0600000101010101" pitchFamily="50" charset="-127"/>
              <a:buChar char="»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rgbClr val="2585C2"/>
              </a:buClr>
              <a:buSzPct val="80000"/>
              <a:buFont typeface="Wingdings" panose="05000000000000000000" pitchFamily="2" charset="2"/>
              <a:buChar char="§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7675" indent="-401638"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dirty="0" err="1">
                <a:solidFill>
                  <a:srgbClr val="4255A9"/>
                </a:solidFill>
              </a:rPr>
              <a:t>스프라이트</a:t>
            </a:r>
            <a:r>
              <a:rPr lang="ko-KR" altLang="en-US" dirty="0">
                <a:solidFill>
                  <a:srgbClr val="4255A9"/>
                </a:solidFill>
              </a:rPr>
              <a:t> 추가하기</a:t>
            </a:r>
            <a:endParaRPr lang="en-US" altLang="ko-KR" dirty="0"/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r>
              <a:rPr lang="en-US" altLang="ko-KR" sz="1800" dirty="0"/>
              <a:t>1. </a:t>
            </a:r>
            <a:r>
              <a:rPr lang="ko-KR" altLang="en-US" sz="1800" dirty="0" err="1"/>
              <a:t>스프라이트</a:t>
            </a:r>
            <a:r>
              <a:rPr lang="ko-KR" altLang="en-US" sz="1800" dirty="0"/>
              <a:t> 고르기 </a:t>
            </a:r>
            <a:r>
              <a:rPr lang="en-US" altLang="ko-KR" sz="1800" dirty="0"/>
              <a:t>: </a:t>
            </a:r>
            <a:r>
              <a:rPr lang="ko-KR" altLang="en-US" sz="1800" dirty="0"/>
              <a:t>스크래치에서 기본적으로 제공하는 그림을 가져와 새로운 </a:t>
            </a:r>
            <a:r>
              <a:rPr lang="ko-KR" altLang="en-US" sz="1800" dirty="0" err="1"/>
              <a:t>스프라이트로</a:t>
            </a:r>
            <a:r>
              <a:rPr lang="ko-KR" altLang="en-US" sz="1800" dirty="0"/>
              <a:t> 사용한다</a:t>
            </a:r>
            <a:r>
              <a:rPr lang="en-US" altLang="ko-KR" sz="1800" dirty="0"/>
              <a:t>.</a:t>
            </a:r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r>
              <a:rPr lang="en-US" altLang="ko-KR" sz="1800" dirty="0"/>
              <a:t>2. </a:t>
            </a:r>
            <a:r>
              <a:rPr lang="ko-KR" altLang="en-US" sz="1800" dirty="0"/>
              <a:t>그리기 </a:t>
            </a:r>
            <a:r>
              <a:rPr lang="en-US" altLang="ko-KR" sz="1800" dirty="0"/>
              <a:t>: </a:t>
            </a:r>
            <a:r>
              <a:rPr lang="ko-KR" altLang="en-US" sz="1800" dirty="0"/>
              <a:t>그림을 새로 그려 새로운 </a:t>
            </a:r>
            <a:r>
              <a:rPr lang="ko-KR" altLang="en-US" sz="1800" dirty="0" err="1"/>
              <a:t>스프라이트로</a:t>
            </a:r>
            <a:r>
              <a:rPr lang="ko-KR" altLang="en-US" sz="1800" dirty="0"/>
              <a:t> 사용한다</a:t>
            </a:r>
            <a:r>
              <a:rPr lang="en-US" altLang="ko-KR" sz="1800" dirty="0"/>
              <a:t>.</a:t>
            </a:r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r>
              <a:rPr lang="en-US" altLang="ko-KR" sz="1800" dirty="0"/>
              <a:t>3. </a:t>
            </a:r>
            <a:r>
              <a:rPr lang="ko-KR" altLang="en-US" sz="1800" dirty="0">
                <a:solidFill>
                  <a:schemeClr val="tx1"/>
                </a:solidFill>
              </a:rPr>
              <a:t>서프라이즈 </a:t>
            </a:r>
            <a:r>
              <a:rPr lang="en-US" altLang="ko-KR" sz="1800" dirty="0">
                <a:solidFill>
                  <a:schemeClr val="tx1"/>
                </a:solidFill>
              </a:rPr>
              <a:t>: </a:t>
            </a:r>
            <a:r>
              <a:rPr lang="ko-KR" altLang="en-US" sz="1800" dirty="0">
                <a:solidFill>
                  <a:schemeClr val="tx1"/>
                </a:solidFill>
              </a:rPr>
              <a:t>스크래치에서 제공해 주는 모양을 랜덤으로 선택한다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r>
              <a:rPr lang="en-US" altLang="ko-KR" sz="1800" dirty="0"/>
              <a:t>4. </a:t>
            </a:r>
            <a:r>
              <a:rPr lang="ko-KR" altLang="en-US" sz="1800" dirty="0" err="1"/>
              <a:t>스프라이트</a:t>
            </a:r>
            <a:r>
              <a:rPr lang="ko-KR" altLang="en-US" sz="1800" dirty="0"/>
              <a:t> 파일 업로드 하기 </a:t>
            </a:r>
            <a:r>
              <a:rPr lang="en-US" altLang="ko-KR" sz="1800" dirty="0"/>
              <a:t>: </a:t>
            </a:r>
            <a:r>
              <a:rPr lang="ko-KR" altLang="en-US" sz="1800" dirty="0"/>
              <a:t>컴퓨터에 있는 그림을 가져와 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ko-KR" altLang="en-US" sz="1800" dirty="0"/>
              <a:t>새로운 </a:t>
            </a:r>
            <a:r>
              <a:rPr lang="ko-KR" altLang="en-US" sz="1800" dirty="0" err="1"/>
              <a:t>스프라이트로</a:t>
            </a:r>
            <a:r>
              <a:rPr lang="ko-KR" altLang="en-US" sz="1800" dirty="0"/>
              <a:t> 사용한다</a:t>
            </a:r>
            <a:r>
              <a:rPr lang="en-US" altLang="ko-KR" sz="1800" dirty="0"/>
              <a:t>.</a:t>
            </a:r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endParaRPr lang="en-US" altLang="ko-KR" sz="1800" dirty="0"/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endParaRPr lang="en-US" altLang="ko-KR" u="sng" dirty="0"/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endParaRPr lang="en-US" altLang="ko-KR" sz="2200" dirty="0"/>
          </a:p>
        </p:txBody>
      </p:sp>
      <p:sp>
        <p:nvSpPr>
          <p:cNvPr id="14" name="텍스트 개체 틀 20">
            <a:extLst>
              <a:ext uri="{FF2B5EF4-FFF2-40B4-BE49-F238E27FC236}">
                <a16:creationId xmlns:a16="http://schemas.microsoft.com/office/drawing/2014/main" id="{602A5288-AD2E-4924-89AE-E3E8D49EB4E7}"/>
              </a:ext>
            </a:extLst>
          </p:cNvPr>
          <p:cNvSpPr txBox="1">
            <a:spLocks/>
          </p:cNvSpPr>
          <p:nvPr/>
        </p:nvSpPr>
        <p:spPr>
          <a:xfrm>
            <a:off x="660933" y="101595"/>
            <a:ext cx="7636400" cy="388938"/>
          </a:xfrm>
          <a:prstGeom prst="rect">
            <a:avLst/>
          </a:prstGeom>
        </p:spPr>
        <p:txBody>
          <a:bodyPr lIns="0" rIns="0"/>
          <a:lstStyle>
            <a:lvl1pPr marL="45720" indent="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3000" b="0" kern="1200" baseline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스프라이트</a:t>
            </a:r>
            <a:r>
              <a:rPr lang="ko-KR" altLang="en-US" dirty="0"/>
              <a:t> 살펴보기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11B4F4D-A8DE-4658-9802-DCEDDFED8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699" y="2081212"/>
            <a:ext cx="3028950" cy="2695575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B578CBEC-7BB5-44F2-9DDD-0C6DD138FC30}"/>
              </a:ext>
            </a:extLst>
          </p:cNvPr>
          <p:cNvSpPr/>
          <p:nvPr/>
        </p:nvSpPr>
        <p:spPr>
          <a:xfrm>
            <a:off x="11265913" y="3781887"/>
            <a:ext cx="355108" cy="3551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F06DAD7-21B4-4E11-AC27-15079D593C63}"/>
              </a:ext>
            </a:extLst>
          </p:cNvPr>
          <p:cNvSpPr/>
          <p:nvPr/>
        </p:nvSpPr>
        <p:spPr>
          <a:xfrm>
            <a:off x="11265913" y="3231516"/>
            <a:ext cx="355108" cy="3551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D1571EA-B37B-4105-B921-5D894C232BA5}"/>
              </a:ext>
            </a:extLst>
          </p:cNvPr>
          <p:cNvSpPr/>
          <p:nvPr/>
        </p:nvSpPr>
        <p:spPr>
          <a:xfrm>
            <a:off x="11265913" y="2786987"/>
            <a:ext cx="355108" cy="3551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49E7825-81C3-4D53-959C-A37CABB5D3D0}"/>
              </a:ext>
            </a:extLst>
          </p:cNvPr>
          <p:cNvSpPr/>
          <p:nvPr/>
        </p:nvSpPr>
        <p:spPr>
          <a:xfrm>
            <a:off x="11265913" y="2342458"/>
            <a:ext cx="355108" cy="3551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7023" y="2583540"/>
            <a:ext cx="1063908" cy="91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2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텍스트 개체 틀 4">
            <a:extLst>
              <a:ext uri="{FF2B5EF4-FFF2-40B4-BE49-F238E27FC236}">
                <a16:creationId xmlns:a16="http://schemas.microsoft.com/office/drawing/2014/main" id="{D8980FD1-FBB7-4B4B-B528-F69CAB010372}"/>
              </a:ext>
            </a:extLst>
          </p:cNvPr>
          <p:cNvSpPr txBox="1">
            <a:spLocks/>
          </p:cNvSpPr>
          <p:nvPr/>
        </p:nvSpPr>
        <p:spPr>
          <a:xfrm>
            <a:off x="304800" y="881063"/>
            <a:ext cx="11498179" cy="5507705"/>
          </a:xfrm>
          <a:prstGeom prst="rect">
            <a:avLst/>
          </a:prstGeom>
        </p:spPr>
        <p:txBody>
          <a:bodyPr/>
          <a:lstStyle>
            <a:lvl1pPr marL="355600" indent="-309563" algn="l" defTabSz="914400" rtl="0" eaLnBrk="1" latinLnBrk="1" hangingPunct="1">
              <a:lnSpc>
                <a:spcPct val="100000"/>
              </a:lnSpc>
              <a:spcBef>
                <a:spcPts val="1500"/>
              </a:spcBef>
              <a:buClr>
                <a:srgbClr val="2585C2"/>
              </a:buClr>
              <a:buSzPct val="80000"/>
              <a:buFont typeface="Wingdings" panose="05000000000000000000" pitchFamily="2" charset="2"/>
              <a:buChar char="u"/>
              <a:defRPr sz="2800" kern="1200" baseline="0">
                <a:solidFill>
                  <a:srgbClr val="2585C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541338" indent="-26670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SzPct val="80000"/>
              <a:buFont typeface="나눔스퀘어라운드 Bold" panose="020B0600000101010101" pitchFamily="50" charset="-127"/>
              <a:buChar char="»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rgbClr val="2585C2"/>
              </a:buClr>
              <a:buSzPct val="80000"/>
              <a:buFont typeface="Wingdings" panose="05000000000000000000" pitchFamily="2" charset="2"/>
              <a:buChar char="§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7675" indent="-401638"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dirty="0" err="1">
                <a:solidFill>
                  <a:srgbClr val="4255A9"/>
                </a:solidFill>
              </a:rPr>
              <a:t>스프라이트</a:t>
            </a:r>
            <a:r>
              <a:rPr lang="ko-KR" altLang="en-US" dirty="0">
                <a:solidFill>
                  <a:srgbClr val="4255A9"/>
                </a:solidFill>
              </a:rPr>
              <a:t> 수정하기</a:t>
            </a:r>
            <a:endParaRPr lang="en-US" altLang="ko-KR" dirty="0"/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sz="1800" dirty="0" err="1"/>
              <a:t>스프라이트</a:t>
            </a:r>
            <a:r>
              <a:rPr lang="ko-KR" altLang="en-US" sz="1800" dirty="0"/>
              <a:t> 정보 창에서 수정하기 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스프라이트의</a:t>
            </a:r>
            <a:r>
              <a:rPr lang="ko-KR" altLang="en-US" sz="1800" dirty="0"/>
              <a:t> 기본 설정들을 수정 할 수 있다</a:t>
            </a:r>
            <a:r>
              <a:rPr lang="en-US" altLang="ko-KR" sz="1800" dirty="0"/>
              <a:t>.</a:t>
            </a:r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endParaRPr lang="en-US" altLang="ko-KR" sz="1800" dirty="0"/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endParaRPr lang="en-US" altLang="ko-KR" sz="1800" dirty="0"/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endParaRPr lang="en-US" altLang="ko-KR" sz="1800" dirty="0"/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endParaRPr lang="en-US" altLang="ko-KR" sz="1800" dirty="0"/>
          </a:p>
          <a:p>
            <a:pPr marL="823595" lvl="2" indent="-401638">
              <a:buClr>
                <a:srgbClr val="4255A9"/>
              </a:buClr>
              <a:tabLst>
                <a:tab pos="444500" algn="l"/>
              </a:tabLst>
            </a:pPr>
            <a:endParaRPr lang="en-US" altLang="ko-KR" sz="1400" dirty="0"/>
          </a:p>
          <a:p>
            <a:pPr marL="823595" lvl="2" indent="-401638">
              <a:buClr>
                <a:srgbClr val="4255A9"/>
              </a:buClr>
              <a:tabLst>
                <a:tab pos="444500" algn="l"/>
              </a:tabLst>
            </a:pPr>
            <a:r>
              <a:rPr lang="en-US" altLang="ko-KR" sz="1400" dirty="0"/>
              <a:t>1. </a:t>
            </a:r>
            <a:r>
              <a:rPr lang="ko-KR" altLang="en-US" sz="1400" dirty="0" err="1"/>
              <a:t>스프라이트</a:t>
            </a:r>
            <a:r>
              <a:rPr lang="en-US" altLang="ko-KR" sz="1400" dirty="0"/>
              <a:t>1 : </a:t>
            </a:r>
            <a:r>
              <a:rPr lang="ko-KR" altLang="en-US" sz="1400" dirty="0" err="1"/>
              <a:t>스프라이트</a:t>
            </a:r>
            <a:r>
              <a:rPr lang="ko-KR" altLang="en-US" sz="1400" dirty="0"/>
              <a:t> 이름 변경</a:t>
            </a:r>
            <a:endParaRPr lang="en-US" altLang="ko-KR" sz="1400" dirty="0"/>
          </a:p>
          <a:p>
            <a:pPr marL="823595" lvl="2" indent="-401638">
              <a:buClr>
                <a:srgbClr val="4255A9"/>
              </a:buClr>
              <a:tabLst>
                <a:tab pos="444500" algn="l"/>
              </a:tabLst>
            </a:pPr>
            <a:r>
              <a:rPr lang="en-US" altLang="ko-KR" sz="1400" dirty="0"/>
              <a:t>2. </a:t>
            </a:r>
            <a:r>
              <a:rPr lang="ko-KR" altLang="en-US" sz="1400" dirty="0" err="1"/>
              <a:t>스프라이트</a:t>
            </a:r>
            <a:r>
              <a:rPr lang="ko-KR" altLang="en-US" sz="1400" dirty="0"/>
              <a:t> </a:t>
            </a:r>
            <a:r>
              <a:rPr lang="en-US" altLang="ko-KR" sz="1400" dirty="0"/>
              <a:t>x, y </a:t>
            </a:r>
            <a:r>
              <a:rPr lang="ko-KR" altLang="en-US" sz="1400" dirty="0" err="1"/>
              <a:t>좌표값</a:t>
            </a:r>
            <a:r>
              <a:rPr lang="ko-KR" altLang="en-US" sz="1400" dirty="0"/>
              <a:t> 표시</a:t>
            </a:r>
            <a:endParaRPr lang="en-US" altLang="ko-KR" sz="1400" dirty="0"/>
          </a:p>
          <a:p>
            <a:pPr marL="823595" lvl="2" indent="-401638">
              <a:buClr>
                <a:srgbClr val="4255A9"/>
              </a:buClr>
              <a:tabLst>
                <a:tab pos="444500" algn="l"/>
              </a:tabLst>
            </a:pPr>
            <a:r>
              <a:rPr lang="en-US" altLang="ko-KR" sz="1400" dirty="0"/>
              <a:t>3. </a:t>
            </a:r>
            <a:r>
              <a:rPr lang="ko-KR" altLang="en-US" sz="1400" dirty="0" err="1"/>
              <a:t>스프라이트</a:t>
            </a:r>
            <a:r>
              <a:rPr lang="ko-KR" altLang="en-US" sz="1400" dirty="0"/>
              <a:t> 방향은 기본방향 </a:t>
            </a:r>
            <a:r>
              <a:rPr lang="en-US" altLang="ko-KR" sz="1400" dirty="0"/>
              <a:t>90</a:t>
            </a:r>
            <a:r>
              <a:rPr lang="ko-KR" altLang="en-US" sz="1400" dirty="0"/>
              <a:t>도</a:t>
            </a:r>
            <a:r>
              <a:rPr lang="en-US" altLang="ko-KR" sz="1400" dirty="0"/>
              <a:t>, </a:t>
            </a:r>
            <a:r>
              <a:rPr lang="ko-KR" altLang="en-US" sz="1400" dirty="0"/>
              <a:t>회전</a:t>
            </a:r>
            <a:r>
              <a:rPr lang="en-US" altLang="ko-KR" sz="1400" dirty="0"/>
              <a:t>, </a:t>
            </a:r>
            <a:r>
              <a:rPr lang="ko-KR" altLang="en-US" sz="1400" dirty="0"/>
              <a:t>대칭</a:t>
            </a:r>
            <a:r>
              <a:rPr lang="en-US" altLang="ko-KR" sz="1400" dirty="0"/>
              <a:t>, </a:t>
            </a:r>
            <a:r>
              <a:rPr lang="ko-KR" altLang="en-US" sz="1400" dirty="0"/>
              <a:t>회전하지 않기를 할 수 있다</a:t>
            </a:r>
            <a:r>
              <a:rPr lang="en-US" altLang="ko-KR" sz="1400" dirty="0"/>
              <a:t>.</a:t>
            </a:r>
          </a:p>
          <a:p>
            <a:pPr marL="823595" lvl="2" indent="-401638">
              <a:buClr>
                <a:srgbClr val="4255A9"/>
              </a:buClr>
              <a:tabLst>
                <a:tab pos="444500" algn="l"/>
              </a:tabLst>
            </a:pPr>
            <a:r>
              <a:rPr lang="en-US" altLang="ko-KR" sz="1400" dirty="0"/>
              <a:t>4. </a:t>
            </a:r>
            <a:r>
              <a:rPr lang="ko-KR" altLang="en-US" sz="1400" dirty="0" err="1"/>
              <a:t>스프라이트</a:t>
            </a:r>
            <a:r>
              <a:rPr lang="ko-KR" altLang="en-US" sz="1400" dirty="0"/>
              <a:t> 크기 변경</a:t>
            </a:r>
            <a:endParaRPr lang="en-US" altLang="ko-KR" sz="1400" dirty="0"/>
          </a:p>
          <a:p>
            <a:pPr marL="823595" lvl="2" indent="-401638">
              <a:buClr>
                <a:srgbClr val="4255A9"/>
              </a:buClr>
              <a:tabLst>
                <a:tab pos="444500" algn="l"/>
              </a:tabLst>
            </a:pPr>
            <a:r>
              <a:rPr lang="en-US" altLang="ko-KR" sz="1400" dirty="0"/>
              <a:t>5.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스프라이트</a:t>
            </a:r>
            <a:r>
              <a:rPr lang="ko-KR" altLang="en-US" sz="1400" dirty="0"/>
              <a:t> 보이기</a:t>
            </a:r>
            <a:r>
              <a:rPr lang="en-US" altLang="ko-KR" sz="1400" dirty="0"/>
              <a:t>, </a:t>
            </a:r>
            <a:r>
              <a:rPr lang="ko-KR" altLang="en-US" sz="1400" dirty="0"/>
              <a:t>숨기기 </a:t>
            </a:r>
            <a:r>
              <a:rPr lang="ko-KR" altLang="en-US" sz="1400" dirty="0" err="1"/>
              <a:t>할수</a:t>
            </a:r>
            <a:r>
              <a:rPr lang="ko-KR" altLang="en-US" sz="1400" dirty="0"/>
              <a:t> 있다</a:t>
            </a:r>
            <a:r>
              <a:rPr lang="en-US" altLang="ko-KR" sz="1400" dirty="0"/>
              <a:t>.</a:t>
            </a:r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endParaRPr lang="en-US" altLang="ko-KR" sz="1800" dirty="0"/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endParaRPr lang="en-US" altLang="ko-KR" u="sng" dirty="0"/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endParaRPr lang="en-US" altLang="ko-KR" sz="2200" dirty="0"/>
          </a:p>
        </p:txBody>
      </p:sp>
      <p:sp>
        <p:nvSpPr>
          <p:cNvPr id="24" name="텍스트 개체 틀 20">
            <a:extLst>
              <a:ext uri="{FF2B5EF4-FFF2-40B4-BE49-F238E27FC236}">
                <a16:creationId xmlns:a16="http://schemas.microsoft.com/office/drawing/2014/main" id="{7DDE690E-D81E-430B-AE9D-BE3BFD488328}"/>
              </a:ext>
            </a:extLst>
          </p:cNvPr>
          <p:cNvSpPr txBox="1">
            <a:spLocks/>
          </p:cNvSpPr>
          <p:nvPr/>
        </p:nvSpPr>
        <p:spPr>
          <a:xfrm>
            <a:off x="660933" y="101595"/>
            <a:ext cx="7636400" cy="388938"/>
          </a:xfrm>
          <a:prstGeom prst="rect">
            <a:avLst/>
          </a:prstGeom>
        </p:spPr>
        <p:txBody>
          <a:bodyPr lIns="0" rIns="0"/>
          <a:lstStyle>
            <a:lvl1pPr marL="45720" indent="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3000" b="0" kern="1200" baseline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스프라이트</a:t>
            </a:r>
            <a:r>
              <a:rPr lang="ko-KR" altLang="en-US" dirty="0"/>
              <a:t> 살펴보기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74F6BE7-96FE-4C67-9DA8-DD532DCE2C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42"/>
          <a:stretch/>
        </p:blipFill>
        <p:spPr>
          <a:xfrm>
            <a:off x="3634539" y="1972089"/>
            <a:ext cx="4838700" cy="2537766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789FC43-3995-4DF6-910A-EC38FC24CF10}"/>
              </a:ext>
            </a:extLst>
          </p:cNvPr>
          <p:cNvSpPr/>
          <p:nvPr/>
        </p:nvSpPr>
        <p:spPr>
          <a:xfrm>
            <a:off x="3675355" y="1908696"/>
            <a:ext cx="4829453" cy="17222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F16CA41-720F-4B06-A7D0-C58929337B35}"/>
              </a:ext>
            </a:extLst>
          </p:cNvPr>
          <p:cNvSpPr/>
          <p:nvPr/>
        </p:nvSpPr>
        <p:spPr>
          <a:xfrm>
            <a:off x="4811847" y="2360857"/>
            <a:ext cx="355108" cy="3551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6C073AA-1795-430A-A3CB-18A28414A758}"/>
              </a:ext>
            </a:extLst>
          </p:cNvPr>
          <p:cNvSpPr/>
          <p:nvPr/>
        </p:nvSpPr>
        <p:spPr>
          <a:xfrm>
            <a:off x="8368070" y="2236614"/>
            <a:ext cx="355108" cy="3551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731B3C4-C53D-472E-84A2-A9EAE41A30EF}"/>
              </a:ext>
            </a:extLst>
          </p:cNvPr>
          <p:cNvSpPr/>
          <p:nvPr/>
        </p:nvSpPr>
        <p:spPr>
          <a:xfrm>
            <a:off x="7182185" y="3002869"/>
            <a:ext cx="355108" cy="3551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FB402F2-54EB-446E-8AA8-EDE0ED73E754}"/>
              </a:ext>
            </a:extLst>
          </p:cNvPr>
          <p:cNvSpPr/>
          <p:nvPr/>
        </p:nvSpPr>
        <p:spPr>
          <a:xfrm>
            <a:off x="6418705" y="3070424"/>
            <a:ext cx="355108" cy="3551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9DE0029-3DA3-4A55-9F19-3964FC3E8814}"/>
              </a:ext>
            </a:extLst>
          </p:cNvPr>
          <p:cNvSpPr/>
          <p:nvPr/>
        </p:nvSpPr>
        <p:spPr>
          <a:xfrm>
            <a:off x="4634294" y="2995910"/>
            <a:ext cx="355107" cy="35510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36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4">
            <a:extLst>
              <a:ext uri="{FF2B5EF4-FFF2-40B4-BE49-F238E27FC236}">
                <a16:creationId xmlns:a16="http://schemas.microsoft.com/office/drawing/2014/main" id="{0A39A58B-5C27-47A1-9A73-F4110D1823C6}"/>
              </a:ext>
            </a:extLst>
          </p:cNvPr>
          <p:cNvSpPr txBox="1">
            <a:spLocks/>
          </p:cNvSpPr>
          <p:nvPr/>
        </p:nvSpPr>
        <p:spPr>
          <a:xfrm>
            <a:off x="304800" y="881063"/>
            <a:ext cx="11498179" cy="5507705"/>
          </a:xfrm>
          <a:prstGeom prst="rect">
            <a:avLst/>
          </a:prstGeom>
        </p:spPr>
        <p:txBody>
          <a:bodyPr/>
          <a:lstStyle>
            <a:lvl1pPr marL="355600" indent="-309563" algn="l" defTabSz="914400" rtl="0" eaLnBrk="1" latinLnBrk="1" hangingPunct="1">
              <a:lnSpc>
                <a:spcPct val="100000"/>
              </a:lnSpc>
              <a:spcBef>
                <a:spcPts val="1500"/>
              </a:spcBef>
              <a:buClr>
                <a:srgbClr val="2585C2"/>
              </a:buClr>
              <a:buSzPct val="80000"/>
              <a:buFont typeface="Wingdings" panose="05000000000000000000" pitchFamily="2" charset="2"/>
              <a:buChar char="u"/>
              <a:defRPr sz="2800" kern="1200" baseline="0">
                <a:solidFill>
                  <a:srgbClr val="2585C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541338" indent="-26670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SzPct val="80000"/>
              <a:buFont typeface="나눔스퀘어라운드 Bold" panose="020B0600000101010101" pitchFamily="50" charset="-127"/>
              <a:buChar char="»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rgbClr val="2585C2"/>
              </a:buClr>
              <a:buSzPct val="80000"/>
              <a:buFont typeface="Wingdings" panose="05000000000000000000" pitchFamily="2" charset="2"/>
              <a:buChar char="§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7675" indent="-401638"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dirty="0" err="1">
                <a:solidFill>
                  <a:srgbClr val="4255A9"/>
                </a:solidFill>
              </a:rPr>
              <a:t>스프라이트</a:t>
            </a:r>
            <a:r>
              <a:rPr lang="ko-KR" altLang="en-US" dirty="0">
                <a:solidFill>
                  <a:srgbClr val="4255A9"/>
                </a:solidFill>
              </a:rPr>
              <a:t> </a:t>
            </a:r>
            <a:r>
              <a:rPr lang="ko-KR" altLang="en-US" dirty="0" err="1">
                <a:solidFill>
                  <a:srgbClr val="4255A9"/>
                </a:solidFill>
              </a:rPr>
              <a:t>여러기능들</a:t>
            </a:r>
            <a:endParaRPr lang="en-US" altLang="ko-KR" dirty="0"/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sz="1800" dirty="0" err="1"/>
              <a:t>스프라이트에</a:t>
            </a:r>
            <a:r>
              <a:rPr lang="ko-KR" altLang="en-US" sz="1800" dirty="0"/>
              <a:t> 마우스 오른쪽 버튼 클릭하여 </a:t>
            </a:r>
            <a:r>
              <a:rPr lang="ko-KR" altLang="en-US" sz="1800" dirty="0" err="1"/>
              <a:t>숨겨진메뉴를</a:t>
            </a:r>
            <a:r>
              <a:rPr lang="ko-KR" altLang="en-US" sz="1800" dirty="0"/>
              <a:t> 사용할 수 있다</a:t>
            </a:r>
            <a:r>
              <a:rPr lang="en-US" altLang="ko-KR" sz="1800" dirty="0"/>
              <a:t>.</a:t>
            </a:r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endParaRPr lang="en-US" altLang="ko-KR" sz="1800" dirty="0"/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endParaRPr lang="en-US" altLang="ko-KR" sz="1800" dirty="0"/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endParaRPr lang="en-US" altLang="ko-KR" sz="1800" dirty="0"/>
          </a:p>
          <a:p>
            <a:pPr marL="823595" lvl="2" indent="-401638">
              <a:buClr>
                <a:srgbClr val="4255A9"/>
              </a:buClr>
              <a:tabLst>
                <a:tab pos="444500" algn="l"/>
              </a:tabLst>
            </a:pPr>
            <a:endParaRPr lang="en-US" altLang="ko-KR" sz="1400" dirty="0"/>
          </a:p>
          <a:p>
            <a:pPr marL="823595" lvl="2" indent="-401638"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sz="1400" dirty="0"/>
              <a:t>복사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스프라이트를</a:t>
            </a:r>
            <a:r>
              <a:rPr lang="ko-KR" altLang="en-US" sz="1400" dirty="0"/>
              <a:t> 복사한다</a:t>
            </a:r>
            <a:r>
              <a:rPr lang="en-US" altLang="ko-KR" sz="1400" dirty="0"/>
              <a:t>.</a:t>
            </a:r>
          </a:p>
          <a:p>
            <a:pPr marL="823595" lvl="2" indent="-401638"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sz="1400" dirty="0"/>
              <a:t>내보내기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스프라이트를</a:t>
            </a:r>
            <a:r>
              <a:rPr lang="ko-KR" altLang="en-US" sz="1400" dirty="0"/>
              <a:t> 컴퓨터에 저장 </a:t>
            </a:r>
            <a:r>
              <a:rPr lang="ko-KR" altLang="en-US" sz="1400" dirty="0" err="1"/>
              <a:t>할수</a:t>
            </a:r>
            <a:r>
              <a:rPr lang="ko-KR" altLang="en-US" sz="1400" dirty="0"/>
              <a:t> 있다</a:t>
            </a:r>
            <a:r>
              <a:rPr lang="en-US" altLang="ko-KR" sz="1400" dirty="0"/>
              <a:t>.</a:t>
            </a:r>
          </a:p>
          <a:p>
            <a:pPr marL="823595" lvl="2" indent="-401638"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sz="1400" dirty="0"/>
              <a:t>삭제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스프라이트를</a:t>
            </a:r>
            <a:r>
              <a:rPr lang="ko-KR" altLang="en-US" sz="1400" dirty="0"/>
              <a:t> 삭제 한다</a:t>
            </a:r>
            <a:r>
              <a:rPr lang="en-US" altLang="ko-KR" sz="1400" dirty="0"/>
              <a:t>.</a:t>
            </a:r>
            <a:endParaRPr lang="en-US" altLang="ko-KR" sz="1800" dirty="0"/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endParaRPr lang="en-US" altLang="ko-KR" u="sng" dirty="0"/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endParaRPr lang="en-US" altLang="ko-KR" sz="2200" dirty="0"/>
          </a:p>
        </p:txBody>
      </p:sp>
      <p:sp>
        <p:nvSpPr>
          <p:cNvPr id="3" name="텍스트 개체 틀 20">
            <a:extLst>
              <a:ext uri="{FF2B5EF4-FFF2-40B4-BE49-F238E27FC236}">
                <a16:creationId xmlns:a16="http://schemas.microsoft.com/office/drawing/2014/main" id="{B669C044-0B44-499B-9E7E-C0111DFFDEF6}"/>
              </a:ext>
            </a:extLst>
          </p:cNvPr>
          <p:cNvSpPr txBox="1">
            <a:spLocks/>
          </p:cNvSpPr>
          <p:nvPr/>
        </p:nvSpPr>
        <p:spPr>
          <a:xfrm>
            <a:off x="660933" y="101595"/>
            <a:ext cx="7636400" cy="388938"/>
          </a:xfrm>
          <a:prstGeom prst="rect">
            <a:avLst/>
          </a:prstGeom>
        </p:spPr>
        <p:txBody>
          <a:bodyPr lIns="0" rIns="0"/>
          <a:lstStyle>
            <a:lvl1pPr marL="45720" indent="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3000" b="0" kern="1200" baseline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스프라이트</a:t>
            </a:r>
            <a:r>
              <a:rPr lang="ko-KR" altLang="en-US" dirty="0"/>
              <a:t> 살펴보기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D9D54C-3620-4DF3-9E0B-CAD669F91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915" y="1857245"/>
            <a:ext cx="249555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80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31172F48-F0B4-4343-9B65-9F27D5F5A6C3}"/>
              </a:ext>
            </a:extLst>
          </p:cNvPr>
          <p:cNvSpPr txBox="1">
            <a:spLocks/>
          </p:cNvSpPr>
          <p:nvPr/>
        </p:nvSpPr>
        <p:spPr>
          <a:xfrm>
            <a:off x="304800" y="881063"/>
            <a:ext cx="11498179" cy="5507705"/>
          </a:xfrm>
          <a:prstGeom prst="rect">
            <a:avLst/>
          </a:prstGeom>
        </p:spPr>
        <p:txBody>
          <a:bodyPr/>
          <a:lstStyle>
            <a:lvl1pPr marL="355600" indent="-309563" algn="l" defTabSz="914400" rtl="0" eaLnBrk="1" latinLnBrk="1" hangingPunct="1">
              <a:lnSpc>
                <a:spcPct val="100000"/>
              </a:lnSpc>
              <a:spcBef>
                <a:spcPts val="1500"/>
              </a:spcBef>
              <a:buClr>
                <a:srgbClr val="2585C2"/>
              </a:buClr>
              <a:buSzPct val="80000"/>
              <a:buFont typeface="Wingdings" panose="05000000000000000000" pitchFamily="2" charset="2"/>
              <a:buChar char="u"/>
              <a:defRPr sz="2800" kern="1200" baseline="0">
                <a:solidFill>
                  <a:srgbClr val="2585C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541338" indent="-26670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SzPct val="80000"/>
              <a:buFont typeface="나눔스퀘어라운드 Bold" panose="020B0600000101010101" pitchFamily="50" charset="-127"/>
              <a:buChar char="»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rgbClr val="2585C2"/>
              </a:buClr>
              <a:buSzPct val="80000"/>
              <a:buFont typeface="Wingdings" panose="05000000000000000000" pitchFamily="2" charset="2"/>
              <a:buChar char="§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7675" indent="-401638"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dirty="0">
                <a:solidFill>
                  <a:srgbClr val="4255A9"/>
                </a:solidFill>
              </a:rPr>
              <a:t>모양 추가하기</a:t>
            </a:r>
            <a:endParaRPr lang="en-US" altLang="ko-KR" dirty="0"/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sz="1800" dirty="0"/>
              <a:t>선택한 </a:t>
            </a:r>
            <a:r>
              <a:rPr lang="ko-KR" altLang="en-US" sz="1800" dirty="0" err="1"/>
              <a:t>스프라이트의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모양탭을</a:t>
            </a:r>
            <a:r>
              <a:rPr lang="ko-KR" altLang="en-US" sz="1800" dirty="0"/>
              <a:t> 클릭 하면 </a:t>
            </a:r>
            <a:r>
              <a:rPr lang="ko-KR" altLang="en-US" sz="1800" dirty="0" err="1"/>
              <a:t>스프라이트가</a:t>
            </a:r>
            <a:r>
              <a:rPr lang="ko-KR" altLang="en-US" sz="1800" dirty="0"/>
              <a:t> 가지고 있는 모양의 </a:t>
            </a:r>
            <a:r>
              <a:rPr lang="ko-KR" altLang="en-US" sz="1800" dirty="0" err="1"/>
              <a:t>갯수들이</a:t>
            </a:r>
            <a:r>
              <a:rPr lang="ko-KR" altLang="en-US" sz="1800" dirty="0"/>
              <a:t> 보여진다</a:t>
            </a:r>
            <a:r>
              <a:rPr lang="en-US" altLang="ko-KR" sz="1800" dirty="0"/>
              <a:t>.</a:t>
            </a:r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sz="1800" dirty="0" err="1"/>
              <a:t>모양탭의</a:t>
            </a:r>
            <a:r>
              <a:rPr lang="ko-KR" altLang="en-US" sz="1800" dirty="0"/>
              <a:t> 모양 고르기를 클릭하면 가지메뉴가 보인다</a:t>
            </a:r>
            <a:r>
              <a:rPr lang="en-US" altLang="ko-KR" sz="1800" dirty="0"/>
              <a:t>.</a:t>
            </a:r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endParaRPr lang="en-US" altLang="ko-KR" sz="1800" dirty="0"/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endParaRPr lang="en-US" altLang="ko-KR" sz="1800" dirty="0"/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endParaRPr lang="en-US" altLang="ko-KR" sz="1800" dirty="0"/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endParaRPr lang="en-US" altLang="ko-KR" sz="1800" dirty="0"/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endParaRPr lang="en-US" altLang="ko-KR" sz="1800" dirty="0"/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endParaRPr lang="en-US" altLang="ko-KR" sz="1800" dirty="0"/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sz="1800" dirty="0"/>
              <a:t>모양 고르기 </a:t>
            </a:r>
            <a:r>
              <a:rPr lang="en-US" altLang="ko-KR" sz="1800" dirty="0"/>
              <a:t>: </a:t>
            </a:r>
            <a:r>
              <a:rPr lang="ko-KR" altLang="en-US" sz="1800" dirty="0"/>
              <a:t>저장소에서 모양을 선택 후 확인을 클릭하면 모양이 추가 된다</a:t>
            </a:r>
            <a:r>
              <a:rPr lang="en-US" altLang="ko-KR" sz="1800" dirty="0"/>
              <a:t>.(</a:t>
            </a:r>
            <a:r>
              <a:rPr lang="ko-KR" altLang="en-US" sz="1800" dirty="0" err="1"/>
              <a:t>스프라이트</a:t>
            </a:r>
            <a:r>
              <a:rPr lang="ko-KR" altLang="en-US" sz="1800" dirty="0"/>
              <a:t> 버튼</a:t>
            </a:r>
            <a:r>
              <a:rPr lang="en-US" altLang="ko-KR" sz="1800" dirty="0"/>
              <a:t> </a:t>
            </a:r>
            <a:r>
              <a:rPr lang="ko-KR" altLang="en-US" sz="1800" dirty="0"/>
              <a:t>그리고 돋보기 버튼 같은 모양 고르기 버튼이다</a:t>
            </a:r>
            <a:r>
              <a:rPr lang="en-US" altLang="ko-KR" sz="1800" dirty="0"/>
              <a:t>.)</a:t>
            </a:r>
            <a:endParaRPr lang="en-US" altLang="ko-KR" u="sng" dirty="0"/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endParaRPr lang="en-US" altLang="ko-KR" sz="2200" dirty="0"/>
          </a:p>
        </p:txBody>
      </p:sp>
      <p:sp>
        <p:nvSpPr>
          <p:cNvPr id="10" name="텍스트 개체 틀 20">
            <a:extLst>
              <a:ext uri="{FF2B5EF4-FFF2-40B4-BE49-F238E27FC236}">
                <a16:creationId xmlns:a16="http://schemas.microsoft.com/office/drawing/2014/main" id="{886173C2-79D2-4E7A-9231-CE88393330AF}"/>
              </a:ext>
            </a:extLst>
          </p:cNvPr>
          <p:cNvSpPr txBox="1">
            <a:spLocks/>
          </p:cNvSpPr>
          <p:nvPr/>
        </p:nvSpPr>
        <p:spPr>
          <a:xfrm>
            <a:off x="660933" y="101595"/>
            <a:ext cx="7636400" cy="388938"/>
          </a:xfrm>
          <a:prstGeom prst="rect">
            <a:avLst/>
          </a:prstGeom>
        </p:spPr>
        <p:txBody>
          <a:bodyPr lIns="0" rIns="0"/>
          <a:lstStyle>
            <a:lvl1pPr marL="45720" indent="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3000" b="0" kern="1200" baseline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모양탭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046402C-E51C-461B-BCE5-BC8F429F3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551" y="2489696"/>
            <a:ext cx="231457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25ED5AF8-5548-4015-A305-41294D00A3CA}"/>
              </a:ext>
            </a:extLst>
          </p:cNvPr>
          <p:cNvSpPr txBox="1">
            <a:spLocks/>
          </p:cNvSpPr>
          <p:nvPr/>
        </p:nvSpPr>
        <p:spPr>
          <a:xfrm>
            <a:off x="304800" y="881063"/>
            <a:ext cx="11498179" cy="5507705"/>
          </a:xfrm>
          <a:prstGeom prst="rect">
            <a:avLst/>
          </a:prstGeom>
        </p:spPr>
        <p:txBody>
          <a:bodyPr/>
          <a:lstStyle>
            <a:lvl1pPr marL="355600" indent="-309563" algn="l" defTabSz="914400" rtl="0" eaLnBrk="1" latinLnBrk="1" hangingPunct="1">
              <a:lnSpc>
                <a:spcPct val="100000"/>
              </a:lnSpc>
              <a:spcBef>
                <a:spcPts val="1500"/>
              </a:spcBef>
              <a:buClr>
                <a:srgbClr val="2585C2"/>
              </a:buClr>
              <a:buSzPct val="80000"/>
              <a:buFont typeface="Wingdings" panose="05000000000000000000" pitchFamily="2" charset="2"/>
              <a:buChar char="u"/>
              <a:defRPr sz="2800" kern="1200" baseline="0">
                <a:solidFill>
                  <a:srgbClr val="2585C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541338" indent="-26670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SzPct val="80000"/>
              <a:buFont typeface="나눔스퀘어라운드 Bold" panose="020B0600000101010101" pitchFamily="50" charset="-127"/>
              <a:buChar char="»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rgbClr val="2585C2"/>
              </a:buClr>
              <a:buSzPct val="80000"/>
              <a:buFont typeface="Wingdings" panose="05000000000000000000" pitchFamily="2" charset="2"/>
              <a:buChar char="§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7675" indent="-401638"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dirty="0">
                <a:solidFill>
                  <a:srgbClr val="4255A9"/>
                </a:solidFill>
              </a:rPr>
              <a:t>모양 추가하기</a:t>
            </a:r>
            <a:endParaRPr lang="en-US" altLang="ko-KR" dirty="0"/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sz="1800" dirty="0"/>
              <a:t>그리기를 클릭 하면 그림을 새로 그려 모양으로 추가 하여 사용 할 수 있다</a:t>
            </a:r>
            <a:r>
              <a:rPr lang="en-US" altLang="ko-KR" sz="1800" dirty="0"/>
              <a:t>.</a:t>
            </a:r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sz="1800" dirty="0"/>
              <a:t>그리기에서는 비트맵과 </a:t>
            </a:r>
            <a:r>
              <a:rPr lang="ko-KR" altLang="en-US" sz="1800" dirty="0" err="1"/>
              <a:t>백터</a:t>
            </a:r>
            <a:r>
              <a:rPr lang="ko-KR" altLang="en-US" sz="1800" dirty="0"/>
              <a:t> 두가지 모드로 그림을 그릴 수 있다</a:t>
            </a:r>
            <a:r>
              <a:rPr lang="en-US" altLang="ko-KR" sz="1800" dirty="0"/>
              <a:t>.</a:t>
            </a:r>
          </a:p>
          <a:p>
            <a:pPr marL="823595" lvl="2" indent="-401638"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sz="1400" u="sng" dirty="0"/>
              <a:t>비트맵 </a:t>
            </a:r>
            <a:r>
              <a:rPr lang="en-US" altLang="ko-KR" sz="1400" u="sng" dirty="0"/>
              <a:t>: </a:t>
            </a:r>
            <a:r>
              <a:rPr lang="ko-KR" altLang="en-US" sz="1400" u="sng" dirty="0"/>
              <a:t>그림을 픽셀이라는 작은 단위의 점으로 표현하는 방식</a:t>
            </a:r>
            <a:endParaRPr lang="en-US" altLang="ko-KR" sz="1400" u="sng" dirty="0"/>
          </a:p>
          <a:p>
            <a:pPr marL="823595" lvl="2" indent="-401638"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sz="1400" u="sng" dirty="0" err="1"/>
              <a:t>백터</a:t>
            </a:r>
            <a:r>
              <a:rPr lang="ko-KR" altLang="en-US" sz="1400" u="sng" dirty="0"/>
              <a:t> </a:t>
            </a:r>
            <a:r>
              <a:rPr lang="en-US" altLang="ko-KR" sz="1400" u="sng" dirty="0"/>
              <a:t>: </a:t>
            </a:r>
            <a:r>
              <a:rPr lang="ko-KR" altLang="en-US" sz="1400" u="sng" dirty="0" err="1"/>
              <a:t>점과점을</a:t>
            </a:r>
            <a:r>
              <a:rPr lang="ko-KR" altLang="en-US" sz="1400" u="sng" dirty="0"/>
              <a:t> 잇는 선에 대한 수학적 연산으로 그림을 표현</a:t>
            </a:r>
            <a:endParaRPr lang="en-US" altLang="ko-KR" sz="1800" u="sng" dirty="0"/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sz="1800" u="sng" dirty="0" smtClean="0"/>
              <a:t>서프라이즈를 </a:t>
            </a:r>
            <a:r>
              <a:rPr lang="ko-KR" altLang="en-US" sz="1800" u="sng" dirty="0"/>
              <a:t>클릭 하면 저장소의 모양을 랜덤으로 선택 되어 모양이 추가 된다</a:t>
            </a:r>
            <a:r>
              <a:rPr lang="en-US" altLang="ko-KR" sz="1800" u="sng" dirty="0"/>
              <a:t>.</a:t>
            </a:r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endParaRPr lang="en-US" altLang="ko-KR" u="sng" dirty="0"/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endParaRPr lang="en-US" altLang="ko-KR" sz="2200" dirty="0"/>
          </a:p>
        </p:txBody>
      </p:sp>
      <p:sp>
        <p:nvSpPr>
          <p:cNvPr id="12" name="텍스트 개체 틀 20">
            <a:extLst>
              <a:ext uri="{FF2B5EF4-FFF2-40B4-BE49-F238E27FC236}">
                <a16:creationId xmlns:a16="http://schemas.microsoft.com/office/drawing/2014/main" id="{956AA55C-13A1-4B9B-9D54-97B7AD60D27F}"/>
              </a:ext>
            </a:extLst>
          </p:cNvPr>
          <p:cNvSpPr txBox="1">
            <a:spLocks/>
          </p:cNvSpPr>
          <p:nvPr/>
        </p:nvSpPr>
        <p:spPr>
          <a:xfrm>
            <a:off x="660933" y="101595"/>
            <a:ext cx="7636400" cy="388938"/>
          </a:xfrm>
          <a:prstGeom prst="rect">
            <a:avLst/>
          </a:prstGeom>
        </p:spPr>
        <p:txBody>
          <a:bodyPr lIns="0" rIns="0"/>
          <a:lstStyle>
            <a:lvl1pPr marL="45720" indent="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3000" b="0" kern="1200" baseline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모양탭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79574A6-22BD-46D8-BD16-6825F4EA7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4361" y="1192782"/>
            <a:ext cx="1290550" cy="20450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6B966A5-27ED-4868-AF7B-906EA54F4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4376" y="4103773"/>
            <a:ext cx="1823133" cy="246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8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20A4611-EC82-46E0-920D-15D98A80568C}"/>
              </a:ext>
            </a:extLst>
          </p:cNvPr>
          <p:cNvSpPr txBox="1">
            <a:spLocks/>
          </p:cNvSpPr>
          <p:nvPr/>
        </p:nvSpPr>
        <p:spPr>
          <a:xfrm>
            <a:off x="304800" y="881063"/>
            <a:ext cx="8648007" cy="5507705"/>
          </a:xfrm>
          <a:prstGeom prst="rect">
            <a:avLst/>
          </a:prstGeom>
        </p:spPr>
        <p:txBody>
          <a:bodyPr/>
          <a:lstStyle>
            <a:lvl1pPr marL="355600" indent="-309563" algn="l" defTabSz="914400" rtl="0" eaLnBrk="1" latinLnBrk="1" hangingPunct="1">
              <a:lnSpc>
                <a:spcPct val="100000"/>
              </a:lnSpc>
              <a:spcBef>
                <a:spcPts val="1500"/>
              </a:spcBef>
              <a:buClr>
                <a:srgbClr val="2585C2"/>
              </a:buClr>
              <a:buSzPct val="80000"/>
              <a:buFont typeface="Wingdings" panose="05000000000000000000" pitchFamily="2" charset="2"/>
              <a:buChar char="u"/>
              <a:defRPr sz="2800" kern="1200" baseline="0">
                <a:solidFill>
                  <a:srgbClr val="2585C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541338" indent="-26670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SzPct val="80000"/>
              <a:buFont typeface="나눔스퀘어라운드 Bold" panose="020B0600000101010101" pitchFamily="50" charset="-127"/>
              <a:buChar char="»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rgbClr val="2585C2"/>
              </a:buClr>
              <a:buSzPct val="80000"/>
              <a:buFont typeface="Wingdings" panose="05000000000000000000" pitchFamily="2" charset="2"/>
              <a:buChar char="§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7675" indent="-401638"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dirty="0">
                <a:solidFill>
                  <a:srgbClr val="4255A9"/>
                </a:solidFill>
              </a:rPr>
              <a:t>모양 추가하기</a:t>
            </a:r>
            <a:endParaRPr lang="en-US" altLang="ko-KR" dirty="0"/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sz="1800" dirty="0"/>
              <a:t>모양 업로드 하기 클릭 하면 컴퓨터에 있는 그림을 모양으로 추가 해 사용할 수 있다</a:t>
            </a:r>
            <a:r>
              <a:rPr lang="en-US" altLang="ko-KR" sz="1800" dirty="0"/>
              <a:t>.</a:t>
            </a:r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endParaRPr lang="en-US" altLang="ko-KR" sz="1800" u="sng" dirty="0"/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endParaRPr lang="en-US" altLang="ko-KR" sz="1800" u="sng" dirty="0"/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sz="1800" u="sng" dirty="0"/>
              <a:t>카메라를 클릭 하면 컴퓨터에 연결된 카메라가 실행 되어 사진으로 모양 추가를 하여 사용할 수 있다</a:t>
            </a:r>
            <a:r>
              <a:rPr lang="en-US" altLang="ko-KR" sz="1800" u="sng" dirty="0"/>
              <a:t>.</a:t>
            </a:r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endParaRPr lang="en-US" altLang="ko-KR" u="sng" dirty="0"/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endParaRPr lang="en-US" altLang="ko-KR" sz="2200" dirty="0"/>
          </a:p>
        </p:txBody>
      </p:sp>
      <p:sp>
        <p:nvSpPr>
          <p:cNvPr id="6" name="텍스트 개체 틀 20">
            <a:extLst>
              <a:ext uri="{FF2B5EF4-FFF2-40B4-BE49-F238E27FC236}">
                <a16:creationId xmlns:a16="http://schemas.microsoft.com/office/drawing/2014/main" id="{8EE2FEF3-09C3-4571-9771-6B00F212AA71}"/>
              </a:ext>
            </a:extLst>
          </p:cNvPr>
          <p:cNvSpPr txBox="1">
            <a:spLocks/>
          </p:cNvSpPr>
          <p:nvPr/>
        </p:nvSpPr>
        <p:spPr>
          <a:xfrm>
            <a:off x="660933" y="101595"/>
            <a:ext cx="7636400" cy="388938"/>
          </a:xfrm>
          <a:prstGeom prst="rect">
            <a:avLst/>
          </a:prstGeom>
        </p:spPr>
        <p:txBody>
          <a:bodyPr lIns="0" rIns="0"/>
          <a:lstStyle>
            <a:lvl1pPr marL="45720" indent="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3000" b="0" kern="1200" baseline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모양탭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D67D4E-5547-4828-BE4D-5C85FB125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0183" y="1273586"/>
            <a:ext cx="1980851" cy="22330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5FC781B-83CC-48BA-8F29-6EB893740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135" y="4043593"/>
            <a:ext cx="1655270" cy="245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18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20">
            <a:extLst>
              <a:ext uri="{FF2B5EF4-FFF2-40B4-BE49-F238E27FC236}">
                <a16:creationId xmlns:a16="http://schemas.microsoft.com/office/drawing/2014/main" id="{990D222C-F371-4D82-AE95-E4A04A11BFDC}"/>
              </a:ext>
            </a:extLst>
          </p:cNvPr>
          <p:cNvSpPr txBox="1">
            <a:spLocks/>
          </p:cNvSpPr>
          <p:nvPr/>
        </p:nvSpPr>
        <p:spPr>
          <a:xfrm>
            <a:off x="660933" y="101595"/>
            <a:ext cx="7636400" cy="388938"/>
          </a:xfrm>
          <a:prstGeom prst="rect">
            <a:avLst/>
          </a:prstGeom>
        </p:spPr>
        <p:txBody>
          <a:bodyPr lIns="0" rIns="0"/>
          <a:lstStyle>
            <a:lvl1pPr marL="45720" indent="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3000" b="0" kern="1200" baseline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목 차</a:t>
            </a: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045121"/>
              </p:ext>
            </p:extLst>
          </p:nvPr>
        </p:nvGraphicFramePr>
        <p:xfrm>
          <a:off x="2106198" y="671530"/>
          <a:ext cx="4969306" cy="5880194"/>
        </p:xfrm>
        <a:graphic>
          <a:graphicData uri="http://schemas.openxmlformats.org/drawingml/2006/table">
            <a:tbl>
              <a:tblPr/>
              <a:tblGrid>
                <a:gridCol w="4969306">
                  <a:extLst>
                    <a:ext uri="{9D8B030D-6E8A-4147-A177-3AD203B41FA5}">
                      <a16:colId xmlns:a16="http://schemas.microsoft.com/office/drawing/2014/main" val="356660237"/>
                    </a:ext>
                  </a:extLst>
                </a:gridCol>
              </a:tblGrid>
              <a:tr h="8598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  차</a:t>
                      </a:r>
                    </a:p>
                  </a:txBody>
                  <a:tcPr marL="8837" marR="8837" marT="8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3318052"/>
                  </a:ext>
                </a:extLst>
              </a:tr>
              <a:tr h="54932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스크래치 소개</a:t>
                      </a:r>
                    </a:p>
                  </a:txBody>
                  <a:tcPr marL="8837" marR="8837" marT="8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3113445"/>
                  </a:ext>
                </a:extLst>
              </a:tr>
              <a:tr h="55888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스크래치 설치</a:t>
                      </a:r>
                    </a:p>
                  </a:txBody>
                  <a:tcPr marL="8837" marR="8837" marT="8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1108358"/>
                  </a:ext>
                </a:extLst>
              </a:tr>
              <a:tr h="55888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</a:t>
                      </a:r>
                      <a:r>
                        <a:rPr lang="ko-KR" alt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기본화면 구성</a:t>
                      </a:r>
                    </a:p>
                  </a:txBody>
                  <a:tcPr marL="8837" marR="8837" marT="8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2917961"/>
                  </a:ext>
                </a:extLst>
              </a:tr>
              <a:tr h="55888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 </a:t>
                      </a:r>
                      <a:r>
                        <a:rPr lang="ko-KR" alt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스프라이트  살펴보기</a:t>
                      </a:r>
                    </a:p>
                  </a:txBody>
                  <a:tcPr marL="8837" marR="8837" marT="8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5055007"/>
                  </a:ext>
                </a:extLst>
              </a:tr>
              <a:tr h="55888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 </a:t>
                      </a:r>
                      <a:r>
                        <a:rPr lang="ko-KR" alt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블록구성 </a:t>
                      </a:r>
                      <a:r>
                        <a:rPr lang="en-US" altLang="ko-KR" sz="1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기본블록문제</a:t>
                      </a:r>
                    </a:p>
                  </a:txBody>
                  <a:tcPr marL="8837" marR="8837" marT="8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3592846"/>
                  </a:ext>
                </a:extLst>
              </a:tr>
              <a:tr h="55888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 </a:t>
                      </a:r>
                      <a:r>
                        <a:rPr lang="ko-KR" alt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변수블록 </a:t>
                      </a:r>
                      <a:r>
                        <a:rPr lang="en-US" altLang="ko-KR" sz="1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변수블록문제</a:t>
                      </a:r>
                    </a:p>
                  </a:txBody>
                  <a:tcPr marL="8837" marR="8837" marT="8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2048058"/>
                  </a:ext>
                </a:extLst>
              </a:tr>
              <a:tr h="55888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 </a:t>
                      </a:r>
                      <a:r>
                        <a:rPr lang="ko-KR" alt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리스트 </a:t>
                      </a:r>
                    </a:p>
                  </a:txBody>
                  <a:tcPr marL="8837" marR="8837" marT="8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281633"/>
                  </a:ext>
                </a:extLst>
              </a:tr>
              <a:tr h="55888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 </a:t>
                      </a:r>
                      <a:r>
                        <a:rPr lang="ko-KR" alt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내블록 </a:t>
                      </a:r>
                      <a:r>
                        <a:rPr lang="en-US" altLang="ko-KR" sz="1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블록활용문제</a:t>
                      </a:r>
                    </a:p>
                  </a:txBody>
                  <a:tcPr marL="8837" marR="8837" marT="8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6729529"/>
                  </a:ext>
                </a:extLst>
              </a:tr>
              <a:tr h="55888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 </a:t>
                      </a:r>
                      <a:r>
                        <a:rPr lang="ko-KR" alt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확장기능</a:t>
                      </a:r>
                    </a:p>
                  </a:txBody>
                  <a:tcPr marL="8837" marR="8837" marT="883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9984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003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4">
            <a:extLst>
              <a:ext uri="{FF2B5EF4-FFF2-40B4-BE49-F238E27FC236}">
                <a16:creationId xmlns:a16="http://schemas.microsoft.com/office/drawing/2014/main" id="{80FD1DC6-796B-4B28-8ED4-3F0FCE52EA94}"/>
              </a:ext>
            </a:extLst>
          </p:cNvPr>
          <p:cNvSpPr txBox="1">
            <a:spLocks/>
          </p:cNvSpPr>
          <p:nvPr/>
        </p:nvSpPr>
        <p:spPr>
          <a:xfrm>
            <a:off x="304800" y="881063"/>
            <a:ext cx="8988829" cy="5507705"/>
          </a:xfrm>
          <a:prstGeom prst="rect">
            <a:avLst/>
          </a:prstGeom>
        </p:spPr>
        <p:txBody>
          <a:bodyPr/>
          <a:lstStyle>
            <a:lvl1pPr marL="355600" indent="-309563" algn="l" defTabSz="914400" rtl="0" eaLnBrk="1" latinLnBrk="1" hangingPunct="1">
              <a:lnSpc>
                <a:spcPct val="100000"/>
              </a:lnSpc>
              <a:spcBef>
                <a:spcPts val="1500"/>
              </a:spcBef>
              <a:buClr>
                <a:srgbClr val="2585C2"/>
              </a:buClr>
              <a:buSzPct val="80000"/>
              <a:buFont typeface="Wingdings" panose="05000000000000000000" pitchFamily="2" charset="2"/>
              <a:buChar char="u"/>
              <a:defRPr sz="2800" kern="1200" baseline="0">
                <a:solidFill>
                  <a:srgbClr val="2585C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541338" indent="-26670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SzPct val="80000"/>
              <a:buFont typeface="나눔스퀘어라운드 Bold" panose="020B0600000101010101" pitchFamily="50" charset="-127"/>
              <a:buChar char="»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rgbClr val="2585C2"/>
              </a:buClr>
              <a:buSzPct val="80000"/>
              <a:buFont typeface="Wingdings" panose="05000000000000000000" pitchFamily="2" charset="2"/>
              <a:buChar char="§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7675" indent="-401638"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dirty="0">
                <a:solidFill>
                  <a:srgbClr val="4255A9"/>
                </a:solidFill>
              </a:rPr>
              <a:t>소리 추가하기</a:t>
            </a:r>
            <a:endParaRPr lang="en-US" altLang="ko-KR" dirty="0"/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sz="2200" dirty="0"/>
              <a:t>고르기를 클릭하면 저장소에서 소리를 선택하여 새로운 소리를 추가 한다</a:t>
            </a:r>
            <a:r>
              <a:rPr lang="en-US" altLang="ko-KR" sz="2200" dirty="0"/>
              <a:t>.</a:t>
            </a:r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endParaRPr lang="en-US" altLang="ko-KR" sz="2200" dirty="0"/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endParaRPr lang="en-US" altLang="ko-KR" sz="2200" dirty="0"/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sz="2200" dirty="0"/>
              <a:t>녹음하기를 클릭하면 컴퓨터에 연결된 마이크로 직접 녹음하여 사용할 수 있다</a:t>
            </a:r>
            <a:r>
              <a:rPr lang="en-US" altLang="ko-KR" sz="2200" dirty="0"/>
              <a:t>.</a:t>
            </a:r>
          </a:p>
        </p:txBody>
      </p:sp>
      <p:sp>
        <p:nvSpPr>
          <p:cNvPr id="3" name="텍스트 개체 틀 20">
            <a:extLst>
              <a:ext uri="{FF2B5EF4-FFF2-40B4-BE49-F238E27FC236}">
                <a16:creationId xmlns:a16="http://schemas.microsoft.com/office/drawing/2014/main" id="{9BDBEB71-827A-44BC-81A5-0766CCC4E225}"/>
              </a:ext>
            </a:extLst>
          </p:cNvPr>
          <p:cNvSpPr txBox="1">
            <a:spLocks/>
          </p:cNvSpPr>
          <p:nvPr/>
        </p:nvSpPr>
        <p:spPr>
          <a:xfrm>
            <a:off x="660933" y="101595"/>
            <a:ext cx="7636400" cy="388938"/>
          </a:xfrm>
          <a:prstGeom prst="rect">
            <a:avLst/>
          </a:prstGeom>
        </p:spPr>
        <p:txBody>
          <a:bodyPr lIns="0" rIns="0"/>
          <a:lstStyle>
            <a:lvl1pPr marL="45720" indent="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3000" b="0" kern="1200" baseline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소리탭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3825F1-68E2-4528-926E-301E4644C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1532" y="881063"/>
            <a:ext cx="2228850" cy="23717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4E8D1FC-7FA4-45CE-8272-67138F9C7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1532" y="3752729"/>
            <a:ext cx="217170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8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4">
            <a:extLst>
              <a:ext uri="{FF2B5EF4-FFF2-40B4-BE49-F238E27FC236}">
                <a16:creationId xmlns:a16="http://schemas.microsoft.com/office/drawing/2014/main" id="{6DC1CC0E-74C6-4B4E-AB98-083C087405A6}"/>
              </a:ext>
            </a:extLst>
          </p:cNvPr>
          <p:cNvSpPr txBox="1">
            <a:spLocks/>
          </p:cNvSpPr>
          <p:nvPr/>
        </p:nvSpPr>
        <p:spPr>
          <a:xfrm>
            <a:off x="304800" y="881063"/>
            <a:ext cx="11498179" cy="5507705"/>
          </a:xfrm>
          <a:prstGeom prst="rect">
            <a:avLst/>
          </a:prstGeom>
        </p:spPr>
        <p:txBody>
          <a:bodyPr/>
          <a:lstStyle>
            <a:lvl1pPr marL="355600" indent="-309563" algn="l" defTabSz="914400" rtl="0" eaLnBrk="1" latinLnBrk="1" hangingPunct="1">
              <a:lnSpc>
                <a:spcPct val="100000"/>
              </a:lnSpc>
              <a:spcBef>
                <a:spcPts val="1500"/>
              </a:spcBef>
              <a:buClr>
                <a:srgbClr val="2585C2"/>
              </a:buClr>
              <a:buSzPct val="80000"/>
              <a:buFont typeface="Wingdings" panose="05000000000000000000" pitchFamily="2" charset="2"/>
              <a:buChar char="u"/>
              <a:defRPr sz="2800" kern="1200" baseline="0">
                <a:solidFill>
                  <a:srgbClr val="2585C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541338" indent="-26670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SzPct val="80000"/>
              <a:buFont typeface="나눔스퀘어라운드 Bold" panose="020B0600000101010101" pitchFamily="50" charset="-127"/>
              <a:buChar char="»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rgbClr val="2585C2"/>
              </a:buClr>
              <a:buSzPct val="80000"/>
              <a:buFont typeface="Wingdings" panose="05000000000000000000" pitchFamily="2" charset="2"/>
              <a:buChar char="§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7675" indent="-401638"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dirty="0">
                <a:solidFill>
                  <a:srgbClr val="4255A9"/>
                </a:solidFill>
              </a:rPr>
              <a:t>소리 추가하기</a:t>
            </a:r>
            <a:endParaRPr lang="en-US" altLang="ko-KR" dirty="0"/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dirty="0"/>
              <a:t>서프라이즈를 클릭 하면 저장소의 소리를 랜덤으로 선택 되어 소리가 추가 된다</a:t>
            </a:r>
            <a:r>
              <a:rPr lang="en-US" altLang="ko-KR" dirty="0"/>
              <a:t>.</a:t>
            </a:r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endParaRPr lang="en-US" altLang="ko-KR" sz="2200" dirty="0"/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endParaRPr lang="en-US" altLang="ko-KR" sz="2200" dirty="0"/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endParaRPr lang="en-US" altLang="ko-KR" sz="2200" dirty="0"/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endParaRPr lang="en-US" altLang="ko-KR" sz="2200" dirty="0"/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sz="2200" dirty="0" err="1"/>
              <a:t>소리업로드하기를</a:t>
            </a:r>
            <a:r>
              <a:rPr lang="ko-KR" altLang="en-US" sz="2200" dirty="0"/>
              <a:t> 클릭하면 컴퓨터에 저장된 파일을 추가 할 수 있다</a:t>
            </a:r>
            <a:r>
              <a:rPr lang="en-US" altLang="ko-KR" sz="2200" dirty="0"/>
              <a:t>.</a:t>
            </a:r>
          </a:p>
        </p:txBody>
      </p:sp>
      <p:sp>
        <p:nvSpPr>
          <p:cNvPr id="3" name="텍스트 개체 틀 20">
            <a:extLst>
              <a:ext uri="{FF2B5EF4-FFF2-40B4-BE49-F238E27FC236}">
                <a16:creationId xmlns:a16="http://schemas.microsoft.com/office/drawing/2014/main" id="{9CB1BEE6-0AD3-4468-B6F8-5E2814B37DAD}"/>
              </a:ext>
            </a:extLst>
          </p:cNvPr>
          <p:cNvSpPr txBox="1">
            <a:spLocks/>
          </p:cNvSpPr>
          <p:nvPr/>
        </p:nvSpPr>
        <p:spPr>
          <a:xfrm>
            <a:off x="660933" y="101595"/>
            <a:ext cx="7636400" cy="388938"/>
          </a:xfrm>
          <a:prstGeom prst="rect">
            <a:avLst/>
          </a:prstGeom>
        </p:spPr>
        <p:txBody>
          <a:bodyPr lIns="0" rIns="0"/>
          <a:lstStyle>
            <a:lvl1pPr marL="45720" indent="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3000" b="0" kern="1200" baseline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소리탭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77143D-0662-4DFB-B702-97F8284CD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541" y="2085437"/>
            <a:ext cx="2181225" cy="23717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E1E964-4590-4DA3-B358-8CA812BE5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5331" y="4220837"/>
            <a:ext cx="2244874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37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4">
            <a:extLst>
              <a:ext uri="{FF2B5EF4-FFF2-40B4-BE49-F238E27FC236}">
                <a16:creationId xmlns:a16="http://schemas.microsoft.com/office/drawing/2014/main" id="{B5224E9F-9D53-4D46-B6CD-AB06086E63FA}"/>
              </a:ext>
            </a:extLst>
          </p:cNvPr>
          <p:cNvSpPr txBox="1">
            <a:spLocks/>
          </p:cNvSpPr>
          <p:nvPr/>
        </p:nvSpPr>
        <p:spPr>
          <a:xfrm>
            <a:off x="304800" y="881063"/>
            <a:ext cx="11498179" cy="5507705"/>
          </a:xfrm>
          <a:prstGeom prst="rect">
            <a:avLst/>
          </a:prstGeom>
        </p:spPr>
        <p:txBody>
          <a:bodyPr/>
          <a:lstStyle>
            <a:lvl1pPr marL="355600" indent="-309563" algn="l" defTabSz="914400" rtl="0" eaLnBrk="1" latinLnBrk="1" hangingPunct="1">
              <a:lnSpc>
                <a:spcPct val="100000"/>
              </a:lnSpc>
              <a:spcBef>
                <a:spcPts val="1500"/>
              </a:spcBef>
              <a:buClr>
                <a:srgbClr val="2585C2"/>
              </a:buClr>
              <a:buSzPct val="80000"/>
              <a:buFont typeface="Wingdings" panose="05000000000000000000" pitchFamily="2" charset="2"/>
              <a:buChar char="u"/>
              <a:defRPr sz="2800" kern="1200" baseline="0">
                <a:solidFill>
                  <a:srgbClr val="2585C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541338" indent="-26670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SzPct val="80000"/>
              <a:buFont typeface="나눔스퀘어라운드 Bold" panose="020B0600000101010101" pitchFamily="50" charset="-127"/>
              <a:buChar char="»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rgbClr val="2585C2"/>
              </a:buClr>
              <a:buSzPct val="80000"/>
              <a:buFont typeface="Wingdings" panose="05000000000000000000" pitchFamily="2" charset="2"/>
              <a:buChar char="§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7675" indent="-401638"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dirty="0">
                <a:solidFill>
                  <a:srgbClr val="4255A9"/>
                </a:solidFill>
              </a:rPr>
              <a:t>소리 재생하기 및 편집 하기</a:t>
            </a:r>
            <a:endParaRPr lang="en-US" altLang="ko-KR" dirty="0"/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sz="2000" dirty="0"/>
              <a:t>소리 파일의 범위를 지정해 효과를 줄 수 있다</a:t>
            </a:r>
            <a:r>
              <a:rPr lang="en-US" altLang="ko-KR" sz="2000" dirty="0"/>
              <a:t>..</a:t>
            </a:r>
          </a:p>
          <a:p>
            <a:pPr marL="823595" lvl="2" indent="-401638"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dirty="0" err="1"/>
              <a:t>페이드</a:t>
            </a:r>
            <a:r>
              <a:rPr lang="ko-KR" altLang="en-US" dirty="0"/>
              <a:t> 인</a:t>
            </a:r>
            <a:r>
              <a:rPr lang="en-US" altLang="ko-KR" dirty="0"/>
              <a:t>: </a:t>
            </a:r>
            <a:r>
              <a:rPr lang="ko-KR" altLang="en-US" dirty="0"/>
              <a:t>점점 작게</a:t>
            </a:r>
            <a:endParaRPr lang="en-US" altLang="ko-KR" dirty="0"/>
          </a:p>
          <a:p>
            <a:pPr marL="823595" lvl="2" indent="-401638"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dirty="0" err="1"/>
              <a:t>페이드</a:t>
            </a:r>
            <a:r>
              <a:rPr lang="ko-KR" altLang="en-US" dirty="0"/>
              <a:t> 아웃 </a:t>
            </a:r>
            <a:r>
              <a:rPr lang="en-US" altLang="ko-KR" dirty="0"/>
              <a:t>: </a:t>
            </a:r>
            <a:r>
              <a:rPr lang="ko-KR" altLang="en-US" dirty="0" err="1"/>
              <a:t>점점크게</a:t>
            </a:r>
            <a:endParaRPr lang="en-US" altLang="ko-KR" dirty="0"/>
          </a:p>
          <a:p>
            <a:pPr marL="823595" lvl="2" indent="-401638"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dirty="0" err="1"/>
              <a:t>음량키우기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음량을 크게</a:t>
            </a:r>
            <a:endParaRPr lang="en-US" altLang="ko-KR" dirty="0"/>
          </a:p>
          <a:p>
            <a:pPr marL="823595" lvl="2" indent="-401638"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dirty="0" err="1"/>
              <a:t>음량줄이기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음량을 작게</a:t>
            </a:r>
            <a:endParaRPr lang="en-US" altLang="ko-KR" dirty="0"/>
          </a:p>
          <a:p>
            <a:pPr marL="823595" lvl="2" indent="-401638"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dirty="0"/>
              <a:t>음량 끄기 </a:t>
            </a:r>
            <a:r>
              <a:rPr lang="en-US" altLang="ko-KR" dirty="0"/>
              <a:t>: </a:t>
            </a:r>
            <a:r>
              <a:rPr lang="ko-KR" altLang="en-US" dirty="0"/>
              <a:t>선택영역의 </a:t>
            </a:r>
            <a:r>
              <a:rPr lang="ko-KR" altLang="en-US" dirty="0" err="1"/>
              <a:t>음략을</a:t>
            </a:r>
            <a:r>
              <a:rPr lang="ko-KR" altLang="en-US" dirty="0"/>
              <a:t> 꺼서 들리지 않는다</a:t>
            </a:r>
            <a:r>
              <a:rPr lang="en-US" altLang="ko-KR" dirty="0"/>
              <a:t>.</a:t>
            </a:r>
          </a:p>
          <a:p>
            <a:pPr marL="823595" lvl="2" indent="-401638"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dirty="0"/>
              <a:t>역방향 </a:t>
            </a:r>
            <a:r>
              <a:rPr lang="en-US" altLang="ko-KR" dirty="0"/>
              <a:t>: </a:t>
            </a:r>
            <a:r>
              <a:rPr lang="ko-KR" altLang="en-US" dirty="0"/>
              <a:t>선택영역의 소리를 역방향으로 바꿔준다</a:t>
            </a:r>
            <a:r>
              <a:rPr lang="en-US" altLang="ko-KR" dirty="0"/>
              <a:t>.</a:t>
            </a:r>
          </a:p>
        </p:txBody>
      </p:sp>
      <p:sp>
        <p:nvSpPr>
          <p:cNvPr id="3" name="텍스트 개체 틀 20">
            <a:extLst>
              <a:ext uri="{FF2B5EF4-FFF2-40B4-BE49-F238E27FC236}">
                <a16:creationId xmlns:a16="http://schemas.microsoft.com/office/drawing/2014/main" id="{28BD44BB-655B-48C8-8FF5-228971A341D5}"/>
              </a:ext>
            </a:extLst>
          </p:cNvPr>
          <p:cNvSpPr txBox="1">
            <a:spLocks/>
          </p:cNvSpPr>
          <p:nvPr/>
        </p:nvSpPr>
        <p:spPr>
          <a:xfrm>
            <a:off x="660933" y="101595"/>
            <a:ext cx="7636400" cy="388938"/>
          </a:xfrm>
          <a:prstGeom prst="rect">
            <a:avLst/>
          </a:prstGeom>
        </p:spPr>
        <p:txBody>
          <a:bodyPr lIns="0" rIns="0"/>
          <a:lstStyle>
            <a:lvl1pPr marL="45720" indent="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3000" b="0" kern="1200" baseline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소리탭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697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E10B9B5F-B691-4BD3-9AFA-0338D46B1FBB}"/>
              </a:ext>
            </a:extLst>
          </p:cNvPr>
          <p:cNvSpPr txBox="1">
            <a:spLocks/>
          </p:cNvSpPr>
          <p:nvPr/>
        </p:nvSpPr>
        <p:spPr>
          <a:xfrm>
            <a:off x="304800" y="881063"/>
            <a:ext cx="11498179" cy="5507705"/>
          </a:xfrm>
          <a:prstGeom prst="rect">
            <a:avLst/>
          </a:prstGeom>
        </p:spPr>
        <p:txBody>
          <a:bodyPr/>
          <a:lstStyle>
            <a:lvl1pPr marL="355600" indent="-309563" algn="l" defTabSz="914400" rtl="0" eaLnBrk="1" latinLnBrk="1" hangingPunct="1">
              <a:lnSpc>
                <a:spcPct val="100000"/>
              </a:lnSpc>
              <a:spcBef>
                <a:spcPts val="1500"/>
              </a:spcBef>
              <a:buClr>
                <a:srgbClr val="2585C2"/>
              </a:buClr>
              <a:buSzPct val="80000"/>
              <a:buFont typeface="Wingdings" panose="05000000000000000000" pitchFamily="2" charset="2"/>
              <a:buChar char="u"/>
              <a:defRPr sz="2800" kern="1200" baseline="0">
                <a:solidFill>
                  <a:srgbClr val="2585C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541338" indent="-26670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SzPct val="80000"/>
              <a:buFont typeface="나눔스퀘어라운드 Bold" panose="020B0600000101010101" pitchFamily="50" charset="-127"/>
              <a:buChar char="»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rgbClr val="2585C2"/>
              </a:buClr>
              <a:buSzPct val="80000"/>
              <a:buFont typeface="Wingdings" panose="05000000000000000000" pitchFamily="2" charset="2"/>
              <a:buChar char="§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7675" indent="-401638">
              <a:lnSpc>
                <a:spcPct val="200000"/>
              </a:lnSpc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dirty="0" err="1">
                <a:solidFill>
                  <a:srgbClr val="4255A9"/>
                </a:solidFill>
              </a:rPr>
              <a:t>스프라이트의</a:t>
            </a:r>
            <a:r>
              <a:rPr lang="ko-KR" altLang="en-US" dirty="0">
                <a:solidFill>
                  <a:srgbClr val="4255A9"/>
                </a:solidFill>
              </a:rPr>
              <a:t> 동작에 관련된 블록이다</a:t>
            </a:r>
            <a:r>
              <a:rPr lang="en-US" altLang="ko-KR" dirty="0">
                <a:solidFill>
                  <a:srgbClr val="4255A9"/>
                </a:solidFill>
              </a:rPr>
              <a:t>.</a:t>
            </a:r>
          </a:p>
          <a:p>
            <a:pPr marL="447675" indent="-401638">
              <a:lnSpc>
                <a:spcPct val="200000"/>
              </a:lnSpc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dirty="0">
                <a:solidFill>
                  <a:srgbClr val="4255A9"/>
                </a:solidFill>
              </a:rPr>
              <a:t>무대에서 원하는 위치로 이동</a:t>
            </a:r>
            <a:r>
              <a:rPr lang="en-US" altLang="ko-KR">
                <a:solidFill>
                  <a:srgbClr val="4255A9"/>
                </a:solidFill>
              </a:rPr>
              <a:t>, </a:t>
            </a:r>
            <a:r>
              <a:rPr lang="en-US" altLang="ko-KR" smtClean="0">
                <a:solidFill>
                  <a:srgbClr val="4255A9"/>
                </a:solidFill>
              </a:rPr>
              <a:t/>
            </a:r>
            <a:br>
              <a:rPr lang="en-US" altLang="ko-KR" smtClean="0">
                <a:solidFill>
                  <a:srgbClr val="4255A9"/>
                </a:solidFill>
              </a:rPr>
            </a:br>
            <a:r>
              <a:rPr lang="ko-KR" altLang="en-US" smtClean="0">
                <a:solidFill>
                  <a:srgbClr val="4255A9"/>
                </a:solidFill>
              </a:rPr>
              <a:t>회전 </a:t>
            </a:r>
            <a:r>
              <a:rPr lang="ko-KR" altLang="en-US" dirty="0">
                <a:solidFill>
                  <a:srgbClr val="4255A9"/>
                </a:solidFill>
              </a:rPr>
              <a:t>움직임에 </a:t>
            </a:r>
            <a:r>
              <a:rPr lang="ko-KR" altLang="en-US">
                <a:solidFill>
                  <a:srgbClr val="4255A9"/>
                </a:solidFill>
              </a:rPr>
              <a:t>관련된 </a:t>
            </a:r>
            <a:r>
              <a:rPr lang="ko-KR" altLang="en-US" smtClean="0">
                <a:solidFill>
                  <a:srgbClr val="4255A9"/>
                </a:solidFill>
              </a:rPr>
              <a:t>블록이다</a:t>
            </a:r>
            <a:r>
              <a:rPr lang="en-US" altLang="ko-KR" dirty="0">
                <a:solidFill>
                  <a:srgbClr val="4255A9"/>
                </a:solidFill>
              </a:rPr>
              <a:t>.</a:t>
            </a:r>
            <a:endParaRPr lang="en-US" altLang="ko-KR" sz="2200" dirty="0"/>
          </a:p>
        </p:txBody>
      </p:sp>
      <p:sp>
        <p:nvSpPr>
          <p:cNvPr id="5" name="텍스트 개체 틀 20">
            <a:extLst>
              <a:ext uri="{FF2B5EF4-FFF2-40B4-BE49-F238E27FC236}">
                <a16:creationId xmlns:a16="http://schemas.microsoft.com/office/drawing/2014/main" id="{F1737EFB-AD0C-4C0B-B86D-ED861318A5B2}"/>
              </a:ext>
            </a:extLst>
          </p:cNvPr>
          <p:cNvSpPr txBox="1">
            <a:spLocks/>
          </p:cNvSpPr>
          <p:nvPr/>
        </p:nvSpPr>
        <p:spPr>
          <a:xfrm>
            <a:off x="660933" y="101595"/>
            <a:ext cx="7636400" cy="388938"/>
          </a:xfrm>
          <a:prstGeom prst="rect">
            <a:avLst/>
          </a:prstGeom>
        </p:spPr>
        <p:txBody>
          <a:bodyPr lIns="0" rIns="0"/>
          <a:lstStyle>
            <a:lvl1pPr marL="45720" indent="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3000" b="0" kern="1200" baseline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동작 블록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3503FA-108B-4303-8771-77BB46C7D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6370" y="0"/>
            <a:ext cx="2885630" cy="677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55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4">
            <a:extLst>
              <a:ext uri="{FF2B5EF4-FFF2-40B4-BE49-F238E27FC236}">
                <a16:creationId xmlns:a16="http://schemas.microsoft.com/office/drawing/2014/main" id="{8F06A1B3-4707-48C5-81B8-17EDE79BBD8E}"/>
              </a:ext>
            </a:extLst>
          </p:cNvPr>
          <p:cNvSpPr txBox="1">
            <a:spLocks/>
          </p:cNvSpPr>
          <p:nvPr/>
        </p:nvSpPr>
        <p:spPr>
          <a:xfrm>
            <a:off x="304801" y="881063"/>
            <a:ext cx="8924240" cy="5507705"/>
          </a:xfrm>
          <a:prstGeom prst="rect">
            <a:avLst/>
          </a:prstGeom>
        </p:spPr>
        <p:txBody>
          <a:bodyPr/>
          <a:lstStyle>
            <a:lvl1pPr marL="355600" indent="-309563" algn="l" defTabSz="914400" rtl="0" eaLnBrk="1" latinLnBrk="1" hangingPunct="1">
              <a:lnSpc>
                <a:spcPct val="100000"/>
              </a:lnSpc>
              <a:spcBef>
                <a:spcPts val="1500"/>
              </a:spcBef>
              <a:buClr>
                <a:srgbClr val="2585C2"/>
              </a:buClr>
              <a:buSzPct val="80000"/>
              <a:buFont typeface="Wingdings" panose="05000000000000000000" pitchFamily="2" charset="2"/>
              <a:buChar char="u"/>
              <a:defRPr sz="2800" kern="1200" baseline="0">
                <a:solidFill>
                  <a:srgbClr val="2585C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541338" indent="-26670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SzPct val="80000"/>
              <a:buFont typeface="나눔스퀘어라운드 Bold" panose="020B0600000101010101" pitchFamily="50" charset="-127"/>
              <a:buChar char="»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rgbClr val="2585C2"/>
              </a:buClr>
              <a:buSzPct val="80000"/>
              <a:buFont typeface="Wingdings" panose="05000000000000000000" pitchFamily="2" charset="2"/>
              <a:buChar char="§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7675" indent="-401638">
              <a:lnSpc>
                <a:spcPct val="200000"/>
              </a:lnSpc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dirty="0" err="1">
                <a:solidFill>
                  <a:srgbClr val="4255A9"/>
                </a:solidFill>
              </a:rPr>
              <a:t>스프라이트의</a:t>
            </a:r>
            <a:r>
              <a:rPr lang="ko-KR" altLang="en-US" dirty="0">
                <a:solidFill>
                  <a:srgbClr val="4255A9"/>
                </a:solidFill>
              </a:rPr>
              <a:t> 모양에 관련된 블록이다</a:t>
            </a:r>
            <a:r>
              <a:rPr lang="en-US" altLang="ko-KR" dirty="0">
                <a:solidFill>
                  <a:srgbClr val="4255A9"/>
                </a:solidFill>
              </a:rPr>
              <a:t>.</a:t>
            </a:r>
          </a:p>
          <a:p>
            <a:pPr marL="447675" indent="-401638">
              <a:lnSpc>
                <a:spcPct val="200000"/>
              </a:lnSpc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dirty="0">
                <a:solidFill>
                  <a:srgbClr val="4255A9"/>
                </a:solidFill>
              </a:rPr>
              <a:t>보이는 상태</a:t>
            </a:r>
            <a:r>
              <a:rPr lang="en-US" altLang="ko-KR" dirty="0">
                <a:solidFill>
                  <a:srgbClr val="4255A9"/>
                </a:solidFill>
              </a:rPr>
              <a:t>, </a:t>
            </a:r>
            <a:r>
              <a:rPr lang="ko-KR" altLang="en-US" dirty="0">
                <a:solidFill>
                  <a:srgbClr val="4255A9"/>
                </a:solidFill>
              </a:rPr>
              <a:t>순서 및 </a:t>
            </a:r>
            <a:r>
              <a:rPr lang="ko-KR" altLang="en-US" dirty="0" err="1">
                <a:solidFill>
                  <a:srgbClr val="4255A9"/>
                </a:solidFill>
              </a:rPr>
              <a:t>여러모양</a:t>
            </a:r>
            <a:r>
              <a:rPr lang="ko-KR" altLang="en-US" dirty="0">
                <a:solidFill>
                  <a:srgbClr val="4255A9"/>
                </a:solidFill>
              </a:rPr>
              <a:t> 중의 어떤 것을 </a:t>
            </a:r>
            <a:r>
              <a:rPr lang="ko-KR" altLang="en-US" dirty="0" smtClean="0">
                <a:solidFill>
                  <a:srgbClr val="4255A9"/>
                </a:solidFill>
              </a:rPr>
              <a:t>보이게 할 것인지에 </a:t>
            </a:r>
            <a:r>
              <a:rPr lang="ko-KR" altLang="en-US" dirty="0">
                <a:solidFill>
                  <a:srgbClr val="4255A9"/>
                </a:solidFill>
              </a:rPr>
              <a:t>관련된 블록이다</a:t>
            </a:r>
            <a:r>
              <a:rPr lang="en-US" altLang="ko-KR" dirty="0">
                <a:solidFill>
                  <a:srgbClr val="4255A9"/>
                </a:solidFill>
              </a:rPr>
              <a:t>.</a:t>
            </a:r>
            <a:endParaRPr lang="en-US" altLang="ko-KR" sz="2200" dirty="0"/>
          </a:p>
        </p:txBody>
      </p:sp>
      <p:sp>
        <p:nvSpPr>
          <p:cNvPr id="3" name="텍스트 개체 틀 20">
            <a:extLst>
              <a:ext uri="{FF2B5EF4-FFF2-40B4-BE49-F238E27FC236}">
                <a16:creationId xmlns:a16="http://schemas.microsoft.com/office/drawing/2014/main" id="{6B4FD837-2F5E-4162-8D61-32AE6C3D1FF5}"/>
              </a:ext>
            </a:extLst>
          </p:cNvPr>
          <p:cNvSpPr txBox="1">
            <a:spLocks/>
          </p:cNvSpPr>
          <p:nvPr/>
        </p:nvSpPr>
        <p:spPr>
          <a:xfrm>
            <a:off x="660933" y="101595"/>
            <a:ext cx="7636400" cy="388938"/>
          </a:xfrm>
          <a:prstGeom prst="rect">
            <a:avLst/>
          </a:prstGeom>
        </p:spPr>
        <p:txBody>
          <a:bodyPr lIns="0" rIns="0"/>
          <a:lstStyle>
            <a:lvl1pPr marL="45720" indent="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3000" b="0" kern="1200" baseline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형태 블록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756D54-F1A3-4D4B-A705-676A8CED3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9041" y="0"/>
            <a:ext cx="29629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5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6F03C-F713-496F-9960-3421531FCDC6}"/>
              </a:ext>
            </a:extLst>
          </p:cNvPr>
          <p:cNvSpPr txBox="1">
            <a:spLocks/>
          </p:cNvSpPr>
          <p:nvPr/>
        </p:nvSpPr>
        <p:spPr>
          <a:xfrm>
            <a:off x="304800" y="881063"/>
            <a:ext cx="8327809" cy="5507705"/>
          </a:xfrm>
          <a:prstGeom prst="rect">
            <a:avLst/>
          </a:prstGeom>
        </p:spPr>
        <p:txBody>
          <a:bodyPr/>
          <a:lstStyle>
            <a:lvl1pPr marL="355600" indent="-309563" algn="l" defTabSz="914400" rtl="0" eaLnBrk="1" latinLnBrk="1" hangingPunct="1">
              <a:lnSpc>
                <a:spcPct val="100000"/>
              </a:lnSpc>
              <a:spcBef>
                <a:spcPts val="1500"/>
              </a:spcBef>
              <a:buClr>
                <a:srgbClr val="2585C2"/>
              </a:buClr>
              <a:buSzPct val="80000"/>
              <a:buFont typeface="Wingdings" panose="05000000000000000000" pitchFamily="2" charset="2"/>
              <a:buChar char="u"/>
              <a:defRPr sz="2800" kern="1200" baseline="0">
                <a:solidFill>
                  <a:srgbClr val="2585C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541338" indent="-26670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SzPct val="80000"/>
              <a:buFont typeface="나눔스퀘어라운드 Bold" panose="020B0600000101010101" pitchFamily="50" charset="-127"/>
              <a:buChar char="»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rgbClr val="2585C2"/>
              </a:buClr>
              <a:buSzPct val="80000"/>
              <a:buFont typeface="Wingdings" panose="05000000000000000000" pitchFamily="2" charset="2"/>
              <a:buChar char="§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7675" indent="-401638">
              <a:lnSpc>
                <a:spcPct val="200000"/>
              </a:lnSpc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sz="2200">
                <a:solidFill>
                  <a:srgbClr val="4255A9"/>
                </a:solidFill>
              </a:rPr>
              <a:t>이벤트를 </a:t>
            </a:r>
            <a:r>
              <a:rPr lang="ko-KR" altLang="en-US" sz="2200" smtClean="0">
                <a:solidFill>
                  <a:srgbClr val="4255A9"/>
                </a:solidFill>
              </a:rPr>
              <a:t>처리 </a:t>
            </a:r>
            <a:r>
              <a:rPr lang="en-US" altLang="ko-KR" sz="2200">
                <a:solidFill>
                  <a:srgbClr val="4255A9"/>
                </a:solidFill>
              </a:rPr>
              <a:t>, </a:t>
            </a:r>
            <a:r>
              <a:rPr lang="ko-KR" altLang="en-US" sz="2200" smtClean="0">
                <a:solidFill>
                  <a:srgbClr val="4255A9"/>
                </a:solidFill>
              </a:rPr>
              <a:t>신호를 </a:t>
            </a:r>
            <a:r>
              <a:rPr lang="ko-KR" altLang="en-US" sz="2200" dirty="0">
                <a:solidFill>
                  <a:srgbClr val="4255A9"/>
                </a:solidFill>
              </a:rPr>
              <a:t>보내거나 받을 수 있도록</a:t>
            </a:r>
            <a:r>
              <a:rPr lang="en-US" altLang="ko-KR" sz="2200" dirty="0">
                <a:solidFill>
                  <a:srgbClr val="4255A9"/>
                </a:solidFill>
              </a:rPr>
              <a:t/>
            </a:r>
            <a:br>
              <a:rPr lang="en-US" altLang="ko-KR" sz="2200" dirty="0">
                <a:solidFill>
                  <a:srgbClr val="4255A9"/>
                </a:solidFill>
              </a:rPr>
            </a:br>
            <a:r>
              <a:rPr lang="ko-KR" altLang="en-US" sz="2200" dirty="0">
                <a:solidFill>
                  <a:srgbClr val="4255A9"/>
                </a:solidFill>
              </a:rPr>
              <a:t>하는 블록들이 있다</a:t>
            </a:r>
            <a:r>
              <a:rPr lang="en-US" altLang="ko-KR" sz="2200" dirty="0">
                <a:solidFill>
                  <a:srgbClr val="4255A9"/>
                </a:solidFill>
              </a:rPr>
              <a:t>.</a:t>
            </a:r>
          </a:p>
          <a:p>
            <a:pPr marL="447675" indent="-401638">
              <a:lnSpc>
                <a:spcPct val="200000"/>
              </a:lnSpc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sz="2200" dirty="0">
                <a:solidFill>
                  <a:srgbClr val="4255A9"/>
                </a:solidFill>
              </a:rPr>
              <a:t>스크래치를 실행하면 제일 먼저 실행되는                   블록</a:t>
            </a:r>
            <a:r>
              <a:rPr lang="en-US" altLang="ko-KR" sz="2200" dirty="0">
                <a:solidFill>
                  <a:srgbClr val="4255A9"/>
                </a:solidFill>
              </a:rPr>
              <a:t>, </a:t>
            </a:r>
            <a:br>
              <a:rPr lang="en-US" altLang="ko-KR" sz="2200" dirty="0">
                <a:solidFill>
                  <a:srgbClr val="4255A9"/>
                </a:solidFill>
              </a:rPr>
            </a:br>
            <a:r>
              <a:rPr lang="ko-KR" altLang="en-US" sz="2200" dirty="0">
                <a:solidFill>
                  <a:srgbClr val="4255A9"/>
                </a:solidFill>
              </a:rPr>
              <a:t>배경이 </a:t>
            </a:r>
            <a:r>
              <a:rPr lang="ko-KR" altLang="en-US" sz="2200" dirty="0" err="1">
                <a:solidFill>
                  <a:srgbClr val="4255A9"/>
                </a:solidFill>
              </a:rPr>
              <a:t>바뀌었을때</a:t>
            </a:r>
            <a:r>
              <a:rPr lang="en-US" altLang="ko-KR" sz="2200">
                <a:solidFill>
                  <a:srgbClr val="4255A9"/>
                </a:solidFill>
              </a:rPr>
              <a:t>,</a:t>
            </a:r>
            <a:r>
              <a:rPr lang="ko-KR" altLang="en-US" sz="2200">
                <a:solidFill>
                  <a:srgbClr val="4255A9"/>
                </a:solidFill>
              </a:rPr>
              <a:t> </a:t>
            </a:r>
            <a:r>
              <a:rPr lang="ko-KR" altLang="en-US" sz="2200" smtClean="0">
                <a:solidFill>
                  <a:srgbClr val="4255A9"/>
                </a:solidFill>
              </a:rPr>
              <a:t>신호를 </a:t>
            </a:r>
            <a:r>
              <a:rPr lang="ko-KR" altLang="en-US" sz="2200" dirty="0" err="1">
                <a:solidFill>
                  <a:srgbClr val="4255A9"/>
                </a:solidFill>
              </a:rPr>
              <a:t>받았을때</a:t>
            </a:r>
            <a:r>
              <a:rPr lang="ko-KR" altLang="en-US" sz="2200" dirty="0">
                <a:solidFill>
                  <a:srgbClr val="4255A9"/>
                </a:solidFill>
              </a:rPr>
              <a:t> 등</a:t>
            </a:r>
            <a:r>
              <a:rPr lang="en-US" altLang="ko-KR" sz="2200" dirty="0">
                <a:solidFill>
                  <a:srgbClr val="4255A9"/>
                </a:solidFill>
              </a:rPr>
              <a:t>,</a:t>
            </a:r>
            <a:r>
              <a:rPr lang="ko-KR" altLang="en-US" sz="2200" dirty="0">
                <a:solidFill>
                  <a:srgbClr val="4255A9"/>
                </a:solidFill>
              </a:rPr>
              <a:t> 특정 명령 </a:t>
            </a:r>
            <a:r>
              <a:rPr lang="ko-KR" altLang="en-US" sz="2200" dirty="0" smtClean="0">
                <a:solidFill>
                  <a:srgbClr val="4255A9"/>
                </a:solidFill>
              </a:rPr>
              <a:t>블록들을 활성화 </a:t>
            </a:r>
            <a:r>
              <a:rPr lang="ko-KR" altLang="en-US" sz="2200" dirty="0">
                <a:solidFill>
                  <a:srgbClr val="4255A9"/>
                </a:solidFill>
              </a:rPr>
              <a:t>시키기 위한 여러 시작 상황에 대한 블록 들이 있다</a:t>
            </a:r>
            <a:r>
              <a:rPr lang="en-US" altLang="ko-KR" sz="2200" dirty="0">
                <a:solidFill>
                  <a:srgbClr val="4255A9"/>
                </a:solidFill>
              </a:rPr>
              <a:t>.</a:t>
            </a:r>
            <a:endParaRPr lang="en-US" altLang="ko-KR" sz="2200" dirty="0"/>
          </a:p>
        </p:txBody>
      </p:sp>
      <p:sp>
        <p:nvSpPr>
          <p:cNvPr id="6" name="텍스트 개체 틀 20">
            <a:extLst>
              <a:ext uri="{FF2B5EF4-FFF2-40B4-BE49-F238E27FC236}">
                <a16:creationId xmlns:a16="http://schemas.microsoft.com/office/drawing/2014/main" id="{65A27B43-4E7C-4F66-BEA5-7629B8C4ED7B}"/>
              </a:ext>
            </a:extLst>
          </p:cNvPr>
          <p:cNvSpPr txBox="1">
            <a:spLocks/>
          </p:cNvSpPr>
          <p:nvPr/>
        </p:nvSpPr>
        <p:spPr>
          <a:xfrm>
            <a:off x="660933" y="101595"/>
            <a:ext cx="7636400" cy="388938"/>
          </a:xfrm>
          <a:prstGeom prst="rect">
            <a:avLst/>
          </a:prstGeom>
        </p:spPr>
        <p:txBody>
          <a:bodyPr lIns="0" rIns="0"/>
          <a:lstStyle>
            <a:lvl1pPr marL="45720" indent="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3000" b="0" kern="1200" baseline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이벤트 블록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579111-8096-4FBB-B726-91725F89D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900" y="539290"/>
            <a:ext cx="3467100" cy="61912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A5C1A5-B232-4891-A898-FC391FBB9D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92" t="6991" r="43916" b="82541"/>
          <a:stretch/>
        </p:blipFill>
        <p:spPr>
          <a:xfrm>
            <a:off x="6170267" y="2498007"/>
            <a:ext cx="1233997" cy="64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5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6F03C-F713-496F-9960-3421531FCDC6}"/>
              </a:ext>
            </a:extLst>
          </p:cNvPr>
          <p:cNvSpPr txBox="1">
            <a:spLocks/>
          </p:cNvSpPr>
          <p:nvPr/>
        </p:nvSpPr>
        <p:spPr>
          <a:xfrm>
            <a:off x="304800" y="881063"/>
            <a:ext cx="8756073" cy="5507705"/>
          </a:xfrm>
          <a:prstGeom prst="rect">
            <a:avLst/>
          </a:prstGeom>
        </p:spPr>
        <p:txBody>
          <a:bodyPr/>
          <a:lstStyle>
            <a:lvl1pPr marL="355600" indent="-309563" algn="l" defTabSz="914400" rtl="0" eaLnBrk="1" latinLnBrk="1" hangingPunct="1">
              <a:lnSpc>
                <a:spcPct val="100000"/>
              </a:lnSpc>
              <a:spcBef>
                <a:spcPts val="1500"/>
              </a:spcBef>
              <a:buClr>
                <a:srgbClr val="2585C2"/>
              </a:buClr>
              <a:buSzPct val="80000"/>
              <a:buFont typeface="Wingdings" panose="05000000000000000000" pitchFamily="2" charset="2"/>
              <a:buChar char="u"/>
              <a:defRPr sz="2800" kern="1200" baseline="0">
                <a:solidFill>
                  <a:srgbClr val="2585C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541338" indent="-26670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SzPct val="80000"/>
              <a:buFont typeface="나눔스퀘어라운드 Bold" panose="020B0600000101010101" pitchFamily="50" charset="-127"/>
              <a:buChar char="»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rgbClr val="2585C2"/>
              </a:buClr>
              <a:buSzPct val="80000"/>
              <a:buFont typeface="Wingdings" panose="05000000000000000000" pitchFamily="2" charset="2"/>
              <a:buChar char="§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7675" indent="-401638">
              <a:lnSpc>
                <a:spcPct val="200000"/>
              </a:lnSpc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sz="2400" dirty="0">
                <a:solidFill>
                  <a:srgbClr val="4255A9"/>
                </a:solidFill>
              </a:rPr>
              <a:t>명령 블록들의 실행 흐름을 제어하는 블록들이 모여져 있다</a:t>
            </a:r>
            <a:r>
              <a:rPr lang="en-US" altLang="ko-KR" sz="2400" dirty="0">
                <a:solidFill>
                  <a:srgbClr val="4255A9"/>
                </a:solidFill>
              </a:rPr>
              <a:t>.</a:t>
            </a:r>
          </a:p>
          <a:p>
            <a:pPr marL="447675" indent="-401638">
              <a:lnSpc>
                <a:spcPct val="200000"/>
              </a:lnSpc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sz="2400" dirty="0">
                <a:solidFill>
                  <a:srgbClr val="4255A9"/>
                </a:solidFill>
              </a:rPr>
              <a:t>잠시 기다리기</a:t>
            </a:r>
            <a:r>
              <a:rPr lang="en-US" altLang="ko-KR" sz="2400" dirty="0">
                <a:solidFill>
                  <a:srgbClr val="4255A9"/>
                </a:solidFill>
              </a:rPr>
              <a:t>, </a:t>
            </a:r>
            <a:r>
              <a:rPr lang="ko-KR" altLang="en-US" sz="2400" dirty="0">
                <a:solidFill>
                  <a:srgbClr val="4255A9"/>
                </a:solidFill>
              </a:rPr>
              <a:t>참과 거짓을 구분하여 실행 흐름을 바꿀 수 있다</a:t>
            </a:r>
            <a:r>
              <a:rPr lang="en-US" altLang="ko-KR" sz="2400" dirty="0">
                <a:solidFill>
                  <a:srgbClr val="4255A9"/>
                </a:solidFill>
              </a:rPr>
              <a:t>.</a:t>
            </a:r>
          </a:p>
          <a:p>
            <a:pPr marL="447675" indent="-401638">
              <a:lnSpc>
                <a:spcPct val="200000"/>
              </a:lnSpc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sz="2400" dirty="0">
                <a:solidFill>
                  <a:srgbClr val="4255A9"/>
                </a:solidFill>
              </a:rPr>
              <a:t>원하는 수 </a:t>
            </a:r>
            <a:r>
              <a:rPr lang="ko-KR" altLang="en-US" sz="2400" dirty="0" err="1">
                <a:solidFill>
                  <a:srgbClr val="4255A9"/>
                </a:solidFill>
              </a:rPr>
              <a:t>많큼</a:t>
            </a:r>
            <a:r>
              <a:rPr lang="ko-KR" altLang="en-US" sz="2400" dirty="0">
                <a:solidFill>
                  <a:srgbClr val="4255A9"/>
                </a:solidFill>
              </a:rPr>
              <a:t> 반복도 가능하며 조건에 </a:t>
            </a:r>
            <a:r>
              <a:rPr lang="ko-KR" altLang="en-US" sz="2400" dirty="0" err="1">
                <a:solidFill>
                  <a:srgbClr val="4255A9"/>
                </a:solidFill>
              </a:rPr>
              <a:t>맞을때까지</a:t>
            </a:r>
            <a:r>
              <a:rPr lang="ko-KR" altLang="en-US" sz="2400" dirty="0">
                <a:solidFill>
                  <a:srgbClr val="4255A9"/>
                </a:solidFill>
              </a:rPr>
              <a:t> 기다릴 수 있다</a:t>
            </a:r>
            <a:r>
              <a:rPr lang="en-US" altLang="ko-KR" sz="2400" dirty="0">
                <a:solidFill>
                  <a:srgbClr val="4255A9"/>
                </a:solidFill>
              </a:rPr>
              <a:t>.</a:t>
            </a:r>
          </a:p>
        </p:txBody>
      </p:sp>
      <p:sp>
        <p:nvSpPr>
          <p:cNvPr id="6" name="텍스트 개체 틀 20">
            <a:extLst>
              <a:ext uri="{FF2B5EF4-FFF2-40B4-BE49-F238E27FC236}">
                <a16:creationId xmlns:a16="http://schemas.microsoft.com/office/drawing/2014/main" id="{65A27B43-4E7C-4F66-BEA5-7629B8C4ED7B}"/>
              </a:ext>
            </a:extLst>
          </p:cNvPr>
          <p:cNvSpPr txBox="1">
            <a:spLocks/>
          </p:cNvSpPr>
          <p:nvPr/>
        </p:nvSpPr>
        <p:spPr>
          <a:xfrm>
            <a:off x="660933" y="101595"/>
            <a:ext cx="7636400" cy="388938"/>
          </a:xfrm>
          <a:prstGeom prst="rect">
            <a:avLst/>
          </a:prstGeom>
        </p:spPr>
        <p:txBody>
          <a:bodyPr lIns="0" rIns="0"/>
          <a:lstStyle>
            <a:lvl1pPr marL="45720" indent="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3000" b="0" kern="1200" baseline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제어 블록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AC6A9B-35C8-451D-BB6D-D814F443A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8671" y="0"/>
            <a:ext cx="30533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45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6F03C-F713-496F-9960-3421531FCDC6}"/>
              </a:ext>
            </a:extLst>
          </p:cNvPr>
          <p:cNvSpPr txBox="1">
            <a:spLocks/>
          </p:cNvSpPr>
          <p:nvPr/>
        </p:nvSpPr>
        <p:spPr>
          <a:xfrm>
            <a:off x="304801" y="881063"/>
            <a:ext cx="8840972" cy="5507705"/>
          </a:xfrm>
          <a:prstGeom prst="rect">
            <a:avLst/>
          </a:prstGeom>
        </p:spPr>
        <p:txBody>
          <a:bodyPr/>
          <a:lstStyle>
            <a:lvl1pPr marL="355600" indent="-309563" algn="l" defTabSz="914400" rtl="0" eaLnBrk="1" latinLnBrk="1" hangingPunct="1">
              <a:lnSpc>
                <a:spcPct val="100000"/>
              </a:lnSpc>
              <a:spcBef>
                <a:spcPts val="1500"/>
              </a:spcBef>
              <a:buClr>
                <a:srgbClr val="2585C2"/>
              </a:buClr>
              <a:buSzPct val="80000"/>
              <a:buFont typeface="Wingdings" panose="05000000000000000000" pitchFamily="2" charset="2"/>
              <a:buChar char="u"/>
              <a:defRPr sz="2800" kern="1200" baseline="0">
                <a:solidFill>
                  <a:srgbClr val="2585C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541338" indent="-26670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SzPct val="80000"/>
              <a:buFont typeface="나눔스퀘어라운드 Bold" panose="020B0600000101010101" pitchFamily="50" charset="-127"/>
              <a:buChar char="»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rgbClr val="2585C2"/>
              </a:buClr>
              <a:buSzPct val="80000"/>
              <a:buFont typeface="Wingdings" panose="05000000000000000000" pitchFamily="2" charset="2"/>
              <a:buChar char="§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7675" indent="-401638">
              <a:lnSpc>
                <a:spcPct val="200000"/>
              </a:lnSpc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sz="2400" dirty="0">
                <a:solidFill>
                  <a:srgbClr val="4255A9"/>
                </a:solidFill>
              </a:rPr>
              <a:t>참</a:t>
            </a:r>
            <a:r>
              <a:rPr lang="en-US" altLang="ko-KR" sz="2400" dirty="0">
                <a:solidFill>
                  <a:srgbClr val="4255A9"/>
                </a:solidFill>
              </a:rPr>
              <a:t>/</a:t>
            </a:r>
            <a:r>
              <a:rPr lang="ko-KR" altLang="en-US" sz="2400" dirty="0">
                <a:solidFill>
                  <a:srgbClr val="4255A9"/>
                </a:solidFill>
              </a:rPr>
              <a:t>거짓 상황이나 탐지 상황을 판단해 내는 블록 들이 있다</a:t>
            </a:r>
            <a:r>
              <a:rPr lang="en-US" altLang="ko-KR" sz="2400" dirty="0">
                <a:solidFill>
                  <a:srgbClr val="4255A9"/>
                </a:solidFill>
              </a:rPr>
              <a:t>.</a:t>
            </a:r>
          </a:p>
          <a:p>
            <a:pPr marL="447675" indent="-401638">
              <a:lnSpc>
                <a:spcPct val="200000"/>
              </a:lnSpc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sz="2400" smtClean="0">
                <a:solidFill>
                  <a:srgbClr val="4255A9"/>
                </a:solidFill>
              </a:rPr>
              <a:t>단독으로 실행 </a:t>
            </a:r>
            <a:r>
              <a:rPr lang="ko-KR" altLang="en-US" sz="2400" dirty="0">
                <a:solidFill>
                  <a:srgbClr val="4255A9"/>
                </a:solidFill>
              </a:rPr>
              <a:t>할 수 없다</a:t>
            </a:r>
            <a:r>
              <a:rPr lang="en-US" altLang="ko-KR" sz="2400" dirty="0">
                <a:solidFill>
                  <a:srgbClr val="4255A9"/>
                </a:solidFill>
              </a:rPr>
              <a:t>.</a:t>
            </a:r>
          </a:p>
          <a:p>
            <a:pPr marL="447675" indent="-401638">
              <a:lnSpc>
                <a:spcPct val="200000"/>
              </a:lnSpc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sz="2400" dirty="0">
                <a:solidFill>
                  <a:srgbClr val="4255A9"/>
                </a:solidFill>
              </a:rPr>
              <a:t>제어</a:t>
            </a:r>
            <a:r>
              <a:rPr lang="en-US" altLang="ko-KR" sz="2400" dirty="0">
                <a:solidFill>
                  <a:srgbClr val="4255A9"/>
                </a:solidFill>
              </a:rPr>
              <a:t>, </a:t>
            </a:r>
            <a:r>
              <a:rPr lang="ko-KR" altLang="en-US" sz="2400" dirty="0">
                <a:solidFill>
                  <a:srgbClr val="4255A9"/>
                </a:solidFill>
              </a:rPr>
              <a:t>연산 </a:t>
            </a:r>
            <a:r>
              <a:rPr lang="ko-KR" altLang="en-US" sz="2400" dirty="0" err="1">
                <a:solidFill>
                  <a:srgbClr val="4255A9"/>
                </a:solidFill>
              </a:rPr>
              <a:t>블록등과</a:t>
            </a:r>
            <a:r>
              <a:rPr lang="ko-KR" altLang="en-US" sz="2400" dirty="0">
                <a:solidFill>
                  <a:srgbClr val="4255A9"/>
                </a:solidFill>
              </a:rPr>
              <a:t> 조합하여 함께 사용한다</a:t>
            </a:r>
            <a:r>
              <a:rPr lang="en-US" altLang="ko-KR" sz="2400" dirty="0">
                <a:solidFill>
                  <a:srgbClr val="4255A9"/>
                </a:solidFill>
              </a:rPr>
              <a:t>.</a:t>
            </a:r>
          </a:p>
        </p:txBody>
      </p:sp>
      <p:sp>
        <p:nvSpPr>
          <p:cNvPr id="6" name="텍스트 개체 틀 20">
            <a:extLst>
              <a:ext uri="{FF2B5EF4-FFF2-40B4-BE49-F238E27FC236}">
                <a16:creationId xmlns:a16="http://schemas.microsoft.com/office/drawing/2014/main" id="{65A27B43-4E7C-4F66-BEA5-7629B8C4ED7B}"/>
              </a:ext>
            </a:extLst>
          </p:cNvPr>
          <p:cNvSpPr txBox="1">
            <a:spLocks/>
          </p:cNvSpPr>
          <p:nvPr/>
        </p:nvSpPr>
        <p:spPr>
          <a:xfrm>
            <a:off x="660933" y="101595"/>
            <a:ext cx="7636400" cy="388938"/>
          </a:xfrm>
          <a:prstGeom prst="rect">
            <a:avLst/>
          </a:prstGeom>
        </p:spPr>
        <p:txBody>
          <a:bodyPr lIns="0" rIns="0"/>
          <a:lstStyle>
            <a:lvl1pPr marL="45720" indent="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3000" b="0" kern="1200" baseline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감지 블록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07F87E-719B-4372-84FA-F4AC931DF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5772" y="0"/>
            <a:ext cx="30462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5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6F03C-F713-496F-9960-3421531FCDC6}"/>
              </a:ext>
            </a:extLst>
          </p:cNvPr>
          <p:cNvSpPr txBox="1">
            <a:spLocks/>
          </p:cNvSpPr>
          <p:nvPr/>
        </p:nvSpPr>
        <p:spPr>
          <a:xfrm>
            <a:off x="304800" y="881063"/>
            <a:ext cx="8876371" cy="5507705"/>
          </a:xfrm>
          <a:prstGeom prst="rect">
            <a:avLst/>
          </a:prstGeom>
        </p:spPr>
        <p:txBody>
          <a:bodyPr/>
          <a:lstStyle>
            <a:lvl1pPr marL="355600" indent="-309563" algn="l" defTabSz="914400" rtl="0" eaLnBrk="1" latinLnBrk="1" hangingPunct="1">
              <a:lnSpc>
                <a:spcPct val="100000"/>
              </a:lnSpc>
              <a:spcBef>
                <a:spcPts val="1500"/>
              </a:spcBef>
              <a:buClr>
                <a:srgbClr val="2585C2"/>
              </a:buClr>
              <a:buSzPct val="80000"/>
              <a:buFont typeface="Wingdings" panose="05000000000000000000" pitchFamily="2" charset="2"/>
              <a:buChar char="u"/>
              <a:defRPr sz="2800" kern="1200" baseline="0">
                <a:solidFill>
                  <a:srgbClr val="2585C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541338" indent="-26670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SzPct val="80000"/>
              <a:buFont typeface="나눔스퀘어라운드 Bold" panose="020B0600000101010101" pitchFamily="50" charset="-127"/>
              <a:buChar char="»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rgbClr val="2585C2"/>
              </a:buClr>
              <a:buSzPct val="80000"/>
              <a:buFont typeface="Wingdings" panose="05000000000000000000" pitchFamily="2" charset="2"/>
              <a:buChar char="§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7675" indent="-401638">
              <a:lnSpc>
                <a:spcPct val="200000"/>
              </a:lnSpc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sz="2400" dirty="0">
                <a:solidFill>
                  <a:srgbClr val="4255A9"/>
                </a:solidFill>
              </a:rPr>
              <a:t>수 연산에 관련된 블록과 난수 블록 그리고 자료 값의 </a:t>
            </a:r>
            <a:r>
              <a:rPr lang="ko-KR" altLang="en-US" sz="2400" dirty="0" smtClean="0">
                <a:solidFill>
                  <a:srgbClr val="4255A9"/>
                </a:solidFill>
              </a:rPr>
              <a:t>형태와 결합하는 </a:t>
            </a:r>
            <a:r>
              <a:rPr lang="ko-KR" altLang="en-US" sz="2400" dirty="0">
                <a:solidFill>
                  <a:srgbClr val="4255A9"/>
                </a:solidFill>
              </a:rPr>
              <a:t>블록 등이 있다</a:t>
            </a:r>
            <a:r>
              <a:rPr lang="en-US" altLang="ko-KR" sz="2400" dirty="0">
                <a:solidFill>
                  <a:srgbClr val="4255A9"/>
                </a:solidFill>
              </a:rPr>
              <a:t>.</a:t>
            </a:r>
          </a:p>
          <a:p>
            <a:pPr marL="447675" indent="-401638">
              <a:lnSpc>
                <a:spcPct val="200000"/>
              </a:lnSpc>
              <a:buClr>
                <a:srgbClr val="4255A9"/>
              </a:buClr>
              <a:tabLst>
                <a:tab pos="444500" algn="l"/>
              </a:tabLst>
            </a:pPr>
            <a:endParaRPr lang="en-US" altLang="ko-KR" sz="2400" dirty="0">
              <a:solidFill>
                <a:srgbClr val="4255A9"/>
              </a:solidFill>
            </a:endParaRPr>
          </a:p>
        </p:txBody>
      </p:sp>
      <p:sp>
        <p:nvSpPr>
          <p:cNvPr id="6" name="텍스트 개체 틀 20">
            <a:extLst>
              <a:ext uri="{FF2B5EF4-FFF2-40B4-BE49-F238E27FC236}">
                <a16:creationId xmlns:a16="http://schemas.microsoft.com/office/drawing/2014/main" id="{65A27B43-4E7C-4F66-BEA5-7629B8C4ED7B}"/>
              </a:ext>
            </a:extLst>
          </p:cNvPr>
          <p:cNvSpPr txBox="1">
            <a:spLocks/>
          </p:cNvSpPr>
          <p:nvPr/>
        </p:nvSpPr>
        <p:spPr>
          <a:xfrm>
            <a:off x="660933" y="101595"/>
            <a:ext cx="7636400" cy="388938"/>
          </a:xfrm>
          <a:prstGeom prst="rect">
            <a:avLst/>
          </a:prstGeom>
        </p:spPr>
        <p:txBody>
          <a:bodyPr lIns="0" rIns="0"/>
          <a:lstStyle>
            <a:lvl1pPr marL="45720" indent="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3000" b="0" kern="1200" baseline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연산 블록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6EF322-EA6E-4A43-8057-86D32D924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171" y="0"/>
            <a:ext cx="30108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3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E10B9B5F-B691-4BD3-9AFA-0338D46B1FBB}"/>
              </a:ext>
            </a:extLst>
          </p:cNvPr>
          <p:cNvSpPr txBox="1">
            <a:spLocks/>
          </p:cNvSpPr>
          <p:nvPr/>
        </p:nvSpPr>
        <p:spPr>
          <a:xfrm>
            <a:off x="304800" y="881063"/>
            <a:ext cx="11498179" cy="5507705"/>
          </a:xfrm>
          <a:prstGeom prst="rect">
            <a:avLst/>
          </a:prstGeom>
        </p:spPr>
        <p:txBody>
          <a:bodyPr/>
          <a:lstStyle>
            <a:lvl1pPr marL="355600" indent="-309563" algn="l" defTabSz="914400" rtl="0" eaLnBrk="1" latinLnBrk="1" hangingPunct="1">
              <a:lnSpc>
                <a:spcPct val="100000"/>
              </a:lnSpc>
              <a:spcBef>
                <a:spcPts val="1500"/>
              </a:spcBef>
              <a:buClr>
                <a:srgbClr val="2585C2"/>
              </a:buClr>
              <a:buSzPct val="80000"/>
              <a:buFont typeface="Wingdings" panose="05000000000000000000" pitchFamily="2" charset="2"/>
              <a:buChar char="u"/>
              <a:defRPr sz="2800" kern="1200" baseline="0">
                <a:solidFill>
                  <a:srgbClr val="2585C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541338" indent="-26670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SzPct val="80000"/>
              <a:buFont typeface="나눔스퀘어라운드 Bold" panose="020B0600000101010101" pitchFamily="50" charset="-127"/>
              <a:buChar char="»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rgbClr val="2585C2"/>
              </a:buClr>
              <a:buSzPct val="80000"/>
              <a:buFont typeface="Wingdings" panose="05000000000000000000" pitchFamily="2" charset="2"/>
              <a:buChar char="§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7675" indent="-401638">
              <a:lnSpc>
                <a:spcPct val="150000"/>
              </a:lnSpc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dirty="0">
                <a:solidFill>
                  <a:srgbClr val="4255A9"/>
                </a:solidFill>
              </a:rPr>
              <a:t>순서대로 블록을 실행하는 것을 </a:t>
            </a:r>
            <a:r>
              <a:rPr lang="ko-KR" altLang="en-US">
                <a:solidFill>
                  <a:srgbClr val="4255A9"/>
                </a:solidFill>
              </a:rPr>
              <a:t>말한다</a:t>
            </a:r>
            <a:r>
              <a:rPr lang="en-US" altLang="ko-KR" smtClean="0">
                <a:solidFill>
                  <a:srgbClr val="4255A9"/>
                </a:solidFill>
              </a:rPr>
              <a:t>.</a:t>
            </a:r>
            <a:endParaRPr lang="en-US" altLang="ko-KR" dirty="0">
              <a:solidFill>
                <a:srgbClr val="4255A9"/>
              </a:solidFill>
            </a:endParaRPr>
          </a:p>
        </p:txBody>
      </p:sp>
      <p:sp>
        <p:nvSpPr>
          <p:cNvPr id="5" name="텍스트 개체 틀 20">
            <a:extLst>
              <a:ext uri="{FF2B5EF4-FFF2-40B4-BE49-F238E27FC236}">
                <a16:creationId xmlns:a16="http://schemas.microsoft.com/office/drawing/2014/main" id="{F1737EFB-AD0C-4C0B-B86D-ED861318A5B2}"/>
              </a:ext>
            </a:extLst>
          </p:cNvPr>
          <p:cNvSpPr txBox="1">
            <a:spLocks/>
          </p:cNvSpPr>
          <p:nvPr/>
        </p:nvSpPr>
        <p:spPr>
          <a:xfrm>
            <a:off x="660933" y="101595"/>
            <a:ext cx="7636400" cy="388938"/>
          </a:xfrm>
          <a:prstGeom prst="rect">
            <a:avLst/>
          </a:prstGeom>
        </p:spPr>
        <p:txBody>
          <a:bodyPr lIns="0" rIns="0"/>
          <a:lstStyle>
            <a:lvl1pPr marL="45720" indent="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3000" b="0" kern="1200" baseline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순차구조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0A9F6AB-332E-4DBF-98B8-DC260265A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058" y="2227561"/>
            <a:ext cx="2393145" cy="29454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E430C23-9B03-473B-963C-EDD64F33D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221" y="1792556"/>
            <a:ext cx="3081590" cy="436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14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26295B19-4D83-43C9-A412-9BBBDCB4EC3A}"/>
              </a:ext>
            </a:extLst>
          </p:cNvPr>
          <p:cNvSpPr txBox="1">
            <a:spLocks/>
          </p:cNvSpPr>
          <p:nvPr/>
        </p:nvSpPr>
        <p:spPr>
          <a:xfrm>
            <a:off x="0" y="2821634"/>
            <a:ext cx="12192000" cy="829193"/>
          </a:xfrm>
          <a:prstGeom prst="rect">
            <a:avLst/>
          </a:prstGeom>
        </p:spPr>
        <p:txBody>
          <a:bodyPr tIns="0" bIns="0" anchor="b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rgbClr val="2585C2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  <a:cs typeface="+mj-cs"/>
              </a:defRPr>
            </a:lvl1pPr>
          </a:lstStyle>
          <a:p>
            <a:r>
              <a:rPr lang="ko-KR" altLang="en-US" sz="4800" dirty="0" smtClean="0">
                <a:solidFill>
                  <a:srgbClr val="4255A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스크래치 소개</a:t>
            </a:r>
            <a:endParaRPr lang="en-US" altLang="ko-KR" sz="4800" dirty="0">
              <a:solidFill>
                <a:srgbClr val="4255A9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468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E10B9B5F-B691-4BD3-9AFA-0338D46B1FBB}"/>
              </a:ext>
            </a:extLst>
          </p:cNvPr>
          <p:cNvSpPr txBox="1">
            <a:spLocks/>
          </p:cNvSpPr>
          <p:nvPr/>
        </p:nvSpPr>
        <p:spPr>
          <a:xfrm>
            <a:off x="304800" y="881063"/>
            <a:ext cx="11498179" cy="5507705"/>
          </a:xfrm>
          <a:prstGeom prst="rect">
            <a:avLst/>
          </a:prstGeom>
        </p:spPr>
        <p:txBody>
          <a:bodyPr/>
          <a:lstStyle>
            <a:lvl1pPr marL="355600" indent="-309563" algn="l" defTabSz="914400" rtl="0" eaLnBrk="1" latinLnBrk="1" hangingPunct="1">
              <a:lnSpc>
                <a:spcPct val="100000"/>
              </a:lnSpc>
              <a:spcBef>
                <a:spcPts val="1500"/>
              </a:spcBef>
              <a:buClr>
                <a:srgbClr val="2585C2"/>
              </a:buClr>
              <a:buSzPct val="80000"/>
              <a:buFont typeface="Wingdings" panose="05000000000000000000" pitchFamily="2" charset="2"/>
              <a:buChar char="u"/>
              <a:defRPr sz="2800" kern="1200" baseline="0">
                <a:solidFill>
                  <a:srgbClr val="2585C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541338" indent="-26670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SzPct val="80000"/>
              <a:buFont typeface="나눔스퀘어라운드 Bold" panose="020B0600000101010101" pitchFamily="50" charset="-127"/>
              <a:buChar char="»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rgbClr val="2585C2"/>
              </a:buClr>
              <a:buSzPct val="80000"/>
              <a:buFont typeface="Wingdings" panose="05000000000000000000" pitchFamily="2" charset="2"/>
              <a:buChar char="§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7675" indent="-401638">
              <a:lnSpc>
                <a:spcPct val="150000"/>
              </a:lnSpc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dirty="0">
                <a:solidFill>
                  <a:srgbClr val="4255A9"/>
                </a:solidFill>
              </a:rPr>
              <a:t>반복적으로 블록을 실행 하는 것 을 </a:t>
            </a:r>
            <a:r>
              <a:rPr lang="ko-KR" altLang="en-US">
                <a:solidFill>
                  <a:srgbClr val="4255A9"/>
                </a:solidFill>
              </a:rPr>
              <a:t>말한다</a:t>
            </a:r>
            <a:r>
              <a:rPr lang="en-US" altLang="ko-KR" smtClean="0">
                <a:solidFill>
                  <a:srgbClr val="4255A9"/>
                </a:solidFill>
              </a:rPr>
              <a:t>.</a:t>
            </a:r>
            <a:endParaRPr lang="en-US" altLang="ko-KR" dirty="0">
              <a:solidFill>
                <a:srgbClr val="4255A9"/>
              </a:solidFill>
            </a:endParaRPr>
          </a:p>
        </p:txBody>
      </p:sp>
      <p:sp>
        <p:nvSpPr>
          <p:cNvPr id="5" name="텍스트 개체 틀 20">
            <a:extLst>
              <a:ext uri="{FF2B5EF4-FFF2-40B4-BE49-F238E27FC236}">
                <a16:creationId xmlns:a16="http://schemas.microsoft.com/office/drawing/2014/main" id="{F1737EFB-AD0C-4C0B-B86D-ED861318A5B2}"/>
              </a:ext>
            </a:extLst>
          </p:cNvPr>
          <p:cNvSpPr txBox="1">
            <a:spLocks/>
          </p:cNvSpPr>
          <p:nvPr/>
        </p:nvSpPr>
        <p:spPr>
          <a:xfrm>
            <a:off x="660933" y="101595"/>
            <a:ext cx="7636400" cy="388938"/>
          </a:xfrm>
          <a:prstGeom prst="rect">
            <a:avLst/>
          </a:prstGeom>
        </p:spPr>
        <p:txBody>
          <a:bodyPr lIns="0" rIns="0"/>
          <a:lstStyle>
            <a:lvl1pPr marL="45720" indent="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3000" b="0" kern="1200" baseline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반복구조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DA73F0-91AE-4DAF-94FE-C10849ACB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32" y="1677339"/>
            <a:ext cx="3512598" cy="37678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5AD3818-FCF7-496F-864F-DF0363286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943" y="1677339"/>
            <a:ext cx="3085356" cy="37678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BA865D9-BF61-49DD-8293-D0BED1C0E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1664" y="2568308"/>
            <a:ext cx="3516217" cy="287690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491232" y="5462881"/>
            <a:ext cx="3512598" cy="372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계속반복 구조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457942" y="5445213"/>
            <a:ext cx="3085357" cy="372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횟수반복 구조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941663" y="5462881"/>
            <a:ext cx="3516217" cy="372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조건반복 구조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17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E10B9B5F-B691-4BD3-9AFA-0338D46B1FBB}"/>
              </a:ext>
            </a:extLst>
          </p:cNvPr>
          <p:cNvSpPr txBox="1">
            <a:spLocks/>
          </p:cNvSpPr>
          <p:nvPr/>
        </p:nvSpPr>
        <p:spPr>
          <a:xfrm>
            <a:off x="145002" y="588100"/>
            <a:ext cx="11498179" cy="5507705"/>
          </a:xfrm>
          <a:prstGeom prst="rect">
            <a:avLst/>
          </a:prstGeom>
        </p:spPr>
        <p:txBody>
          <a:bodyPr/>
          <a:lstStyle>
            <a:lvl1pPr marL="355600" indent="-309563" algn="l" defTabSz="914400" rtl="0" eaLnBrk="1" latinLnBrk="1" hangingPunct="1">
              <a:lnSpc>
                <a:spcPct val="100000"/>
              </a:lnSpc>
              <a:spcBef>
                <a:spcPts val="1500"/>
              </a:spcBef>
              <a:buClr>
                <a:srgbClr val="2585C2"/>
              </a:buClr>
              <a:buSzPct val="80000"/>
              <a:buFont typeface="Wingdings" panose="05000000000000000000" pitchFamily="2" charset="2"/>
              <a:buChar char="u"/>
              <a:defRPr sz="2800" kern="1200" baseline="0">
                <a:solidFill>
                  <a:srgbClr val="2585C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541338" indent="-26670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SzPct val="80000"/>
              <a:buFont typeface="나눔스퀘어라운드 Bold" panose="020B0600000101010101" pitchFamily="50" charset="-127"/>
              <a:buChar char="»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rgbClr val="2585C2"/>
              </a:buClr>
              <a:buSzPct val="80000"/>
              <a:buFont typeface="Wingdings" panose="05000000000000000000" pitchFamily="2" charset="2"/>
              <a:buChar char="§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7675" indent="-401638">
              <a:lnSpc>
                <a:spcPct val="150000"/>
              </a:lnSpc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smtClean="0">
                <a:solidFill>
                  <a:srgbClr val="4255A9"/>
                </a:solidFill>
              </a:rPr>
              <a:t>조건에 따라 처리되는 블록형태 구성</a:t>
            </a:r>
            <a:endParaRPr lang="en-US" altLang="ko-KR" dirty="0">
              <a:solidFill>
                <a:srgbClr val="33448F"/>
              </a:solidFill>
            </a:endParaRPr>
          </a:p>
          <a:p>
            <a:pPr marL="633413" lvl="1" indent="-401638">
              <a:lnSpc>
                <a:spcPct val="150000"/>
              </a:lnSpc>
              <a:buClr>
                <a:srgbClr val="4255A9"/>
              </a:buClr>
              <a:tabLst>
                <a:tab pos="444500" algn="l"/>
              </a:tabLst>
            </a:pPr>
            <a:endParaRPr lang="en-US" altLang="ko-KR" dirty="0">
              <a:solidFill>
                <a:srgbClr val="4255A9"/>
              </a:solidFill>
            </a:endParaRPr>
          </a:p>
        </p:txBody>
      </p:sp>
      <p:sp>
        <p:nvSpPr>
          <p:cNvPr id="5" name="텍스트 개체 틀 20">
            <a:extLst>
              <a:ext uri="{FF2B5EF4-FFF2-40B4-BE49-F238E27FC236}">
                <a16:creationId xmlns:a16="http://schemas.microsoft.com/office/drawing/2014/main" id="{F1737EFB-AD0C-4C0B-B86D-ED861318A5B2}"/>
              </a:ext>
            </a:extLst>
          </p:cNvPr>
          <p:cNvSpPr txBox="1">
            <a:spLocks/>
          </p:cNvSpPr>
          <p:nvPr/>
        </p:nvSpPr>
        <p:spPr>
          <a:xfrm>
            <a:off x="660933" y="101595"/>
            <a:ext cx="7636400" cy="388938"/>
          </a:xfrm>
          <a:prstGeom prst="rect">
            <a:avLst/>
          </a:prstGeom>
        </p:spPr>
        <p:txBody>
          <a:bodyPr lIns="0" rIns="0"/>
          <a:lstStyle>
            <a:lvl1pPr marL="45720" indent="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3000" b="0" kern="1200" baseline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조건절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C32805-6458-4B16-A5B0-5AE418184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70" y="1311461"/>
            <a:ext cx="3919163" cy="539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80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0">
            <a:extLst>
              <a:ext uri="{FF2B5EF4-FFF2-40B4-BE49-F238E27FC236}">
                <a16:creationId xmlns:a16="http://schemas.microsoft.com/office/drawing/2014/main" id="{65A27B43-4E7C-4F66-BEA5-7629B8C4ED7B}"/>
              </a:ext>
            </a:extLst>
          </p:cNvPr>
          <p:cNvSpPr txBox="1">
            <a:spLocks/>
          </p:cNvSpPr>
          <p:nvPr/>
        </p:nvSpPr>
        <p:spPr>
          <a:xfrm>
            <a:off x="660933" y="101595"/>
            <a:ext cx="7636400" cy="388938"/>
          </a:xfrm>
          <a:prstGeom prst="rect">
            <a:avLst/>
          </a:prstGeom>
        </p:spPr>
        <p:txBody>
          <a:bodyPr lIns="0" rIns="0"/>
          <a:lstStyle>
            <a:lvl1pPr marL="45720" indent="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3000" b="0" kern="1200" baseline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기본블록문제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89" y="685002"/>
            <a:ext cx="11279706" cy="597447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3480047" y="296064"/>
            <a:ext cx="5026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bg1"/>
                </a:solidFill>
                <a:latin typeface="+mn-ea"/>
              </a:rPr>
              <a:t>스크래치 교안 </a:t>
            </a:r>
            <a:r>
              <a:rPr lang="en-US" altLang="ko-KR" sz="1600" b="1" smtClean="0">
                <a:solidFill>
                  <a:schemeClr val="bg1"/>
                </a:solidFill>
                <a:latin typeface="+mn-ea"/>
              </a:rPr>
              <a:t>&gt; 01.</a:t>
            </a:r>
            <a:r>
              <a:rPr lang="ko-KR" altLang="en-US" sz="1600" b="1" smtClean="0">
                <a:solidFill>
                  <a:schemeClr val="bg1"/>
                </a:solidFill>
                <a:latin typeface="+mn-ea"/>
              </a:rPr>
              <a:t>기본 블록 활용 예제 </a:t>
            </a:r>
            <a:r>
              <a:rPr lang="en-US" altLang="ko-KR" sz="1600" b="1" smtClean="0">
                <a:solidFill>
                  <a:schemeClr val="bg1"/>
                </a:solidFill>
                <a:latin typeface="+mn-ea"/>
              </a:rPr>
              <a:t>&gt; </a:t>
            </a:r>
            <a:r>
              <a:rPr lang="ko-KR" altLang="en-US" sz="1600" b="1" smtClean="0">
                <a:solidFill>
                  <a:schemeClr val="bg1"/>
                </a:solidFill>
                <a:latin typeface="+mn-ea"/>
              </a:rPr>
              <a:t>문제</a:t>
            </a:r>
            <a:r>
              <a:rPr lang="en-US" altLang="ko-KR" sz="1600" b="1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600" b="1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413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0">
            <a:extLst>
              <a:ext uri="{FF2B5EF4-FFF2-40B4-BE49-F238E27FC236}">
                <a16:creationId xmlns:a16="http://schemas.microsoft.com/office/drawing/2014/main" id="{65A27B43-4E7C-4F66-BEA5-7629B8C4ED7B}"/>
              </a:ext>
            </a:extLst>
          </p:cNvPr>
          <p:cNvSpPr txBox="1">
            <a:spLocks/>
          </p:cNvSpPr>
          <p:nvPr/>
        </p:nvSpPr>
        <p:spPr>
          <a:xfrm>
            <a:off x="660933" y="101595"/>
            <a:ext cx="7636400" cy="388938"/>
          </a:xfrm>
          <a:prstGeom prst="rect">
            <a:avLst/>
          </a:prstGeom>
        </p:spPr>
        <p:txBody>
          <a:bodyPr lIns="0" rIns="0"/>
          <a:lstStyle>
            <a:lvl1pPr marL="45720" indent="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3000" b="0" kern="1200" baseline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기본블록문제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9" y="665396"/>
            <a:ext cx="11159231" cy="604458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3480047" y="296064"/>
            <a:ext cx="5026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bg1"/>
                </a:solidFill>
                <a:latin typeface="+mn-ea"/>
              </a:rPr>
              <a:t>스크래치 교안 </a:t>
            </a:r>
            <a:r>
              <a:rPr lang="en-US" altLang="ko-KR" sz="1600" b="1" smtClean="0">
                <a:solidFill>
                  <a:schemeClr val="bg1"/>
                </a:solidFill>
                <a:latin typeface="+mn-ea"/>
              </a:rPr>
              <a:t>&gt; 01.</a:t>
            </a:r>
            <a:r>
              <a:rPr lang="ko-KR" altLang="en-US" sz="1600" b="1" smtClean="0">
                <a:solidFill>
                  <a:schemeClr val="bg1"/>
                </a:solidFill>
                <a:latin typeface="+mn-ea"/>
              </a:rPr>
              <a:t>기본 블록 활용 예제 </a:t>
            </a:r>
            <a:r>
              <a:rPr lang="en-US" altLang="ko-KR" sz="1600" b="1" smtClean="0">
                <a:solidFill>
                  <a:schemeClr val="bg1"/>
                </a:solidFill>
                <a:latin typeface="+mn-ea"/>
              </a:rPr>
              <a:t>&gt; </a:t>
            </a:r>
            <a:r>
              <a:rPr lang="ko-KR" altLang="en-US" sz="1600" b="1" smtClean="0">
                <a:solidFill>
                  <a:schemeClr val="bg1"/>
                </a:solidFill>
                <a:latin typeface="+mn-ea"/>
              </a:rPr>
              <a:t>문제</a:t>
            </a:r>
            <a:r>
              <a:rPr lang="en-US" altLang="ko-KR" sz="1600" b="1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600" b="1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1390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0">
            <a:extLst>
              <a:ext uri="{FF2B5EF4-FFF2-40B4-BE49-F238E27FC236}">
                <a16:creationId xmlns:a16="http://schemas.microsoft.com/office/drawing/2014/main" id="{65A27B43-4E7C-4F66-BEA5-7629B8C4ED7B}"/>
              </a:ext>
            </a:extLst>
          </p:cNvPr>
          <p:cNvSpPr txBox="1">
            <a:spLocks/>
          </p:cNvSpPr>
          <p:nvPr/>
        </p:nvSpPr>
        <p:spPr>
          <a:xfrm>
            <a:off x="660933" y="101595"/>
            <a:ext cx="7636400" cy="388938"/>
          </a:xfrm>
          <a:prstGeom prst="rect">
            <a:avLst/>
          </a:prstGeom>
        </p:spPr>
        <p:txBody>
          <a:bodyPr lIns="0" rIns="0"/>
          <a:lstStyle>
            <a:lvl1pPr marL="45720" indent="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3000" b="0" kern="1200" baseline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기본블록문제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134" y="685002"/>
            <a:ext cx="7602755" cy="605314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3480047" y="296064"/>
            <a:ext cx="5026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bg1"/>
                </a:solidFill>
                <a:latin typeface="+mn-ea"/>
              </a:rPr>
              <a:t>스크래치 교안 </a:t>
            </a:r>
            <a:r>
              <a:rPr lang="en-US" altLang="ko-KR" sz="1600" b="1" smtClean="0">
                <a:solidFill>
                  <a:schemeClr val="bg1"/>
                </a:solidFill>
                <a:latin typeface="+mn-ea"/>
              </a:rPr>
              <a:t>&gt; 01.</a:t>
            </a:r>
            <a:r>
              <a:rPr lang="ko-KR" altLang="en-US" sz="1600" b="1" smtClean="0">
                <a:solidFill>
                  <a:schemeClr val="bg1"/>
                </a:solidFill>
                <a:latin typeface="+mn-ea"/>
              </a:rPr>
              <a:t>기본 블록 활용 예제 </a:t>
            </a:r>
            <a:r>
              <a:rPr lang="en-US" altLang="ko-KR" sz="1600" b="1" smtClean="0">
                <a:solidFill>
                  <a:schemeClr val="bg1"/>
                </a:solidFill>
                <a:latin typeface="+mn-ea"/>
              </a:rPr>
              <a:t>&gt; </a:t>
            </a:r>
            <a:r>
              <a:rPr lang="ko-KR" altLang="en-US" sz="1600" b="1" smtClean="0">
                <a:solidFill>
                  <a:schemeClr val="bg1"/>
                </a:solidFill>
                <a:latin typeface="+mn-ea"/>
              </a:rPr>
              <a:t>문제</a:t>
            </a:r>
            <a:r>
              <a:rPr lang="en-US" altLang="ko-KR" sz="1600" b="1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600" b="1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651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0">
            <a:extLst>
              <a:ext uri="{FF2B5EF4-FFF2-40B4-BE49-F238E27FC236}">
                <a16:creationId xmlns:a16="http://schemas.microsoft.com/office/drawing/2014/main" id="{65A27B43-4E7C-4F66-BEA5-7629B8C4ED7B}"/>
              </a:ext>
            </a:extLst>
          </p:cNvPr>
          <p:cNvSpPr txBox="1">
            <a:spLocks/>
          </p:cNvSpPr>
          <p:nvPr/>
        </p:nvSpPr>
        <p:spPr>
          <a:xfrm>
            <a:off x="660933" y="101595"/>
            <a:ext cx="7636400" cy="388938"/>
          </a:xfrm>
          <a:prstGeom prst="rect">
            <a:avLst/>
          </a:prstGeom>
        </p:spPr>
        <p:txBody>
          <a:bodyPr lIns="0" rIns="0"/>
          <a:lstStyle>
            <a:lvl1pPr marL="45720" indent="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3000" b="0" kern="1200" baseline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기본블록문제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116" y="665396"/>
            <a:ext cx="6897150" cy="609089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3480047" y="296064"/>
            <a:ext cx="5026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bg1"/>
                </a:solidFill>
                <a:latin typeface="+mn-ea"/>
              </a:rPr>
              <a:t>스크래치 교안 </a:t>
            </a:r>
            <a:r>
              <a:rPr lang="en-US" altLang="ko-KR" sz="1600" b="1" smtClean="0">
                <a:solidFill>
                  <a:schemeClr val="bg1"/>
                </a:solidFill>
                <a:latin typeface="+mn-ea"/>
              </a:rPr>
              <a:t>&gt; 01.</a:t>
            </a:r>
            <a:r>
              <a:rPr lang="ko-KR" altLang="en-US" sz="1600" b="1" smtClean="0">
                <a:solidFill>
                  <a:schemeClr val="bg1"/>
                </a:solidFill>
                <a:latin typeface="+mn-ea"/>
              </a:rPr>
              <a:t>기본 블록 활용 예제 </a:t>
            </a:r>
            <a:r>
              <a:rPr lang="en-US" altLang="ko-KR" sz="1600" b="1" smtClean="0">
                <a:solidFill>
                  <a:schemeClr val="bg1"/>
                </a:solidFill>
                <a:latin typeface="+mn-ea"/>
              </a:rPr>
              <a:t>&gt; </a:t>
            </a:r>
            <a:r>
              <a:rPr lang="ko-KR" altLang="en-US" sz="1600" b="1" smtClean="0">
                <a:solidFill>
                  <a:schemeClr val="bg1"/>
                </a:solidFill>
                <a:latin typeface="+mn-ea"/>
              </a:rPr>
              <a:t>문제</a:t>
            </a:r>
            <a:r>
              <a:rPr lang="en-US" altLang="ko-KR" sz="1600" b="1" smtClean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600" b="1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2284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0">
            <a:extLst>
              <a:ext uri="{FF2B5EF4-FFF2-40B4-BE49-F238E27FC236}">
                <a16:creationId xmlns:a16="http://schemas.microsoft.com/office/drawing/2014/main" id="{65A27B43-4E7C-4F66-BEA5-7629B8C4ED7B}"/>
              </a:ext>
            </a:extLst>
          </p:cNvPr>
          <p:cNvSpPr txBox="1">
            <a:spLocks/>
          </p:cNvSpPr>
          <p:nvPr/>
        </p:nvSpPr>
        <p:spPr>
          <a:xfrm>
            <a:off x="660933" y="101595"/>
            <a:ext cx="7636400" cy="388938"/>
          </a:xfrm>
          <a:prstGeom prst="rect">
            <a:avLst/>
          </a:prstGeom>
        </p:spPr>
        <p:txBody>
          <a:bodyPr lIns="0" rIns="0"/>
          <a:lstStyle>
            <a:lvl1pPr marL="45720" indent="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3000" b="0" kern="1200" baseline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기본블록문제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941" y="665396"/>
            <a:ext cx="6461627" cy="606462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3480047" y="296064"/>
            <a:ext cx="5026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bg1"/>
                </a:solidFill>
                <a:latin typeface="+mn-ea"/>
              </a:rPr>
              <a:t>스크래치 교안 </a:t>
            </a:r>
            <a:r>
              <a:rPr lang="en-US" altLang="ko-KR" sz="1600" b="1" smtClean="0">
                <a:solidFill>
                  <a:schemeClr val="bg1"/>
                </a:solidFill>
                <a:latin typeface="+mn-ea"/>
              </a:rPr>
              <a:t>&gt; 01.</a:t>
            </a:r>
            <a:r>
              <a:rPr lang="ko-KR" altLang="en-US" sz="1600" b="1" smtClean="0">
                <a:solidFill>
                  <a:schemeClr val="bg1"/>
                </a:solidFill>
                <a:latin typeface="+mn-ea"/>
              </a:rPr>
              <a:t>기본 블록 활용 예제 </a:t>
            </a:r>
            <a:r>
              <a:rPr lang="en-US" altLang="ko-KR" sz="1600" b="1" smtClean="0">
                <a:solidFill>
                  <a:schemeClr val="bg1"/>
                </a:solidFill>
                <a:latin typeface="+mn-ea"/>
              </a:rPr>
              <a:t>&gt; </a:t>
            </a:r>
            <a:r>
              <a:rPr lang="ko-KR" altLang="en-US" sz="1600" b="1" smtClean="0">
                <a:solidFill>
                  <a:schemeClr val="bg1"/>
                </a:solidFill>
                <a:latin typeface="+mn-ea"/>
              </a:rPr>
              <a:t>문제</a:t>
            </a:r>
            <a:r>
              <a:rPr lang="en-US" altLang="ko-KR" sz="1600" b="1" smtClean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600" b="1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1433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6F03C-F713-496F-9960-3421531FCDC6}"/>
              </a:ext>
            </a:extLst>
          </p:cNvPr>
          <p:cNvSpPr txBox="1">
            <a:spLocks/>
          </p:cNvSpPr>
          <p:nvPr/>
        </p:nvSpPr>
        <p:spPr>
          <a:xfrm>
            <a:off x="304800" y="881063"/>
            <a:ext cx="8069155" cy="5507705"/>
          </a:xfrm>
          <a:prstGeom prst="rect">
            <a:avLst/>
          </a:prstGeom>
        </p:spPr>
        <p:txBody>
          <a:bodyPr/>
          <a:lstStyle>
            <a:lvl1pPr marL="355600" indent="-309563" algn="l" defTabSz="914400" rtl="0" eaLnBrk="1" latinLnBrk="1" hangingPunct="1">
              <a:lnSpc>
                <a:spcPct val="100000"/>
              </a:lnSpc>
              <a:spcBef>
                <a:spcPts val="1500"/>
              </a:spcBef>
              <a:buClr>
                <a:srgbClr val="2585C2"/>
              </a:buClr>
              <a:buSzPct val="80000"/>
              <a:buFont typeface="Wingdings" panose="05000000000000000000" pitchFamily="2" charset="2"/>
              <a:buChar char="u"/>
              <a:defRPr sz="2800" kern="1200" baseline="0">
                <a:solidFill>
                  <a:srgbClr val="2585C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541338" indent="-26670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SzPct val="80000"/>
              <a:buFont typeface="나눔스퀘어라운드 Bold" panose="020B0600000101010101" pitchFamily="50" charset="-127"/>
              <a:buChar char="»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rgbClr val="2585C2"/>
              </a:buClr>
              <a:buSzPct val="80000"/>
              <a:buFont typeface="Wingdings" panose="05000000000000000000" pitchFamily="2" charset="2"/>
              <a:buChar char="§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7675" indent="-401638">
              <a:lnSpc>
                <a:spcPct val="200000"/>
              </a:lnSpc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sz="2000" smtClean="0">
                <a:solidFill>
                  <a:srgbClr val="4255A9"/>
                </a:solidFill>
              </a:rPr>
              <a:t>변수를 </a:t>
            </a:r>
            <a:r>
              <a:rPr lang="ko-KR" altLang="en-US" sz="2000" dirty="0">
                <a:solidFill>
                  <a:srgbClr val="4255A9"/>
                </a:solidFill>
              </a:rPr>
              <a:t>만들어 사용할 수 있다</a:t>
            </a:r>
            <a:r>
              <a:rPr lang="en-US" altLang="ko-KR" sz="2000" dirty="0">
                <a:solidFill>
                  <a:srgbClr val="4255A9"/>
                </a:solidFill>
              </a:rPr>
              <a:t>.</a:t>
            </a:r>
          </a:p>
          <a:p>
            <a:pPr marL="447675" indent="-401638">
              <a:lnSpc>
                <a:spcPct val="200000"/>
              </a:lnSpc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sz="2000" smtClean="0">
                <a:solidFill>
                  <a:srgbClr val="4255A9"/>
                </a:solidFill>
              </a:rPr>
              <a:t>변수를 활용하여 </a:t>
            </a:r>
            <a:r>
              <a:rPr lang="ko-KR" altLang="en-US" sz="2000" dirty="0">
                <a:solidFill>
                  <a:srgbClr val="4255A9"/>
                </a:solidFill>
              </a:rPr>
              <a:t>각 </a:t>
            </a:r>
            <a:r>
              <a:rPr lang="ko-KR" altLang="en-US" sz="2000">
                <a:solidFill>
                  <a:srgbClr val="4255A9"/>
                </a:solidFill>
              </a:rPr>
              <a:t>관련 </a:t>
            </a:r>
            <a:r>
              <a:rPr lang="ko-KR" altLang="en-US" sz="2000" smtClean="0">
                <a:solidFill>
                  <a:srgbClr val="4255A9"/>
                </a:solidFill>
              </a:rPr>
              <a:t>블록들과 조합하여 </a:t>
            </a:r>
            <a:r>
              <a:rPr lang="ko-KR" altLang="en-US" sz="2000" dirty="0">
                <a:solidFill>
                  <a:srgbClr val="4255A9"/>
                </a:solidFill>
              </a:rPr>
              <a:t>사용할 수 </a:t>
            </a:r>
            <a:r>
              <a:rPr lang="ko-KR" altLang="en-US" sz="2000">
                <a:solidFill>
                  <a:srgbClr val="4255A9"/>
                </a:solidFill>
              </a:rPr>
              <a:t>있다</a:t>
            </a:r>
            <a:r>
              <a:rPr lang="en-US" altLang="ko-KR" sz="2000" smtClean="0">
                <a:solidFill>
                  <a:srgbClr val="4255A9"/>
                </a:solidFill>
              </a:rPr>
              <a:t>.</a:t>
            </a:r>
            <a:endParaRPr lang="en-US" altLang="ko-KR" sz="2000" dirty="0">
              <a:solidFill>
                <a:srgbClr val="4255A9"/>
              </a:solidFill>
            </a:endParaRPr>
          </a:p>
        </p:txBody>
      </p:sp>
      <p:sp>
        <p:nvSpPr>
          <p:cNvPr id="6" name="텍스트 개체 틀 20">
            <a:extLst>
              <a:ext uri="{FF2B5EF4-FFF2-40B4-BE49-F238E27FC236}">
                <a16:creationId xmlns:a16="http://schemas.microsoft.com/office/drawing/2014/main" id="{65A27B43-4E7C-4F66-BEA5-7629B8C4ED7B}"/>
              </a:ext>
            </a:extLst>
          </p:cNvPr>
          <p:cNvSpPr txBox="1">
            <a:spLocks/>
          </p:cNvSpPr>
          <p:nvPr/>
        </p:nvSpPr>
        <p:spPr>
          <a:xfrm>
            <a:off x="660933" y="101595"/>
            <a:ext cx="7636400" cy="388938"/>
          </a:xfrm>
          <a:prstGeom prst="rect">
            <a:avLst/>
          </a:prstGeom>
        </p:spPr>
        <p:txBody>
          <a:bodyPr lIns="0" rIns="0"/>
          <a:lstStyle>
            <a:lvl1pPr marL="45720" indent="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3000" b="0" kern="1200" baseline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변수 블록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1BD48F-B2E8-4C11-93AB-825FDA287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955" y="967915"/>
            <a:ext cx="366712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2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E10B9B5F-B691-4BD3-9AFA-0338D46B1FBB}"/>
              </a:ext>
            </a:extLst>
          </p:cNvPr>
          <p:cNvSpPr txBox="1">
            <a:spLocks/>
          </p:cNvSpPr>
          <p:nvPr/>
        </p:nvSpPr>
        <p:spPr>
          <a:xfrm>
            <a:off x="304801" y="881063"/>
            <a:ext cx="5090160" cy="5507705"/>
          </a:xfrm>
          <a:prstGeom prst="rect">
            <a:avLst/>
          </a:prstGeom>
        </p:spPr>
        <p:txBody>
          <a:bodyPr/>
          <a:lstStyle>
            <a:lvl1pPr marL="355600" indent="-309563" algn="l" defTabSz="914400" rtl="0" eaLnBrk="1" latinLnBrk="1" hangingPunct="1">
              <a:lnSpc>
                <a:spcPct val="100000"/>
              </a:lnSpc>
              <a:spcBef>
                <a:spcPts val="1500"/>
              </a:spcBef>
              <a:buClr>
                <a:srgbClr val="2585C2"/>
              </a:buClr>
              <a:buSzPct val="80000"/>
              <a:buFont typeface="Wingdings" panose="05000000000000000000" pitchFamily="2" charset="2"/>
              <a:buChar char="u"/>
              <a:defRPr sz="2800" kern="1200" baseline="0">
                <a:solidFill>
                  <a:srgbClr val="2585C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541338" indent="-26670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SzPct val="80000"/>
              <a:buFont typeface="나눔스퀘어라운드 Bold" panose="020B0600000101010101" pitchFamily="50" charset="-127"/>
              <a:buChar char="»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rgbClr val="2585C2"/>
              </a:buClr>
              <a:buSzPct val="80000"/>
              <a:buFont typeface="Wingdings" panose="05000000000000000000" pitchFamily="2" charset="2"/>
              <a:buChar char="§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solidFill>
                  <a:srgbClr val="4255A9"/>
                </a:solidFill>
              </a:rPr>
              <a:t>변</a:t>
            </a:r>
            <a:r>
              <a:rPr lang="ko-KR" altLang="en-US" sz="2000" smtClean="0">
                <a:solidFill>
                  <a:srgbClr val="4255A9"/>
                </a:solidFill>
              </a:rPr>
              <a:t>수 블록의 활용</a:t>
            </a:r>
            <a:endParaRPr lang="en-US" altLang="ko-KR" sz="2000" smtClean="0">
              <a:solidFill>
                <a:srgbClr val="4255A9"/>
              </a:solidFill>
            </a:endParaRPr>
          </a:p>
          <a:p>
            <a:r>
              <a:rPr lang="ko-KR" altLang="en-US" sz="2000" smtClean="0">
                <a:solidFill>
                  <a:srgbClr val="4255A9"/>
                </a:solidFill>
              </a:rPr>
              <a:t>연산기능과 조합하여 </a:t>
            </a:r>
            <a:r>
              <a:rPr lang="ko-KR" altLang="en-US" sz="2000" dirty="0">
                <a:solidFill>
                  <a:srgbClr val="4255A9"/>
                </a:solidFill>
              </a:rPr>
              <a:t>편리한 </a:t>
            </a:r>
            <a:r>
              <a:rPr lang="en-US" altLang="ko-KR" sz="2000" dirty="0">
                <a:solidFill>
                  <a:srgbClr val="4255A9"/>
                </a:solidFill>
              </a:rPr>
              <a:t/>
            </a:r>
            <a:br>
              <a:rPr lang="en-US" altLang="ko-KR" sz="2000" dirty="0">
                <a:solidFill>
                  <a:srgbClr val="4255A9"/>
                </a:solidFill>
              </a:rPr>
            </a:br>
            <a:r>
              <a:rPr lang="ko-KR" altLang="en-US" sz="2000" dirty="0">
                <a:solidFill>
                  <a:srgbClr val="4255A9"/>
                </a:solidFill>
              </a:rPr>
              <a:t>도구를 만들 수 있다</a:t>
            </a:r>
            <a:r>
              <a:rPr lang="en-US" altLang="ko-KR" sz="2000" dirty="0">
                <a:solidFill>
                  <a:srgbClr val="4255A9"/>
                </a:solidFill>
              </a:rPr>
              <a:t>.</a:t>
            </a:r>
          </a:p>
          <a:p>
            <a:pPr marL="633413" lvl="1" indent="-401638">
              <a:lnSpc>
                <a:spcPct val="150000"/>
              </a:lnSpc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sz="2000" dirty="0">
                <a:solidFill>
                  <a:schemeClr val="tx1"/>
                </a:solidFill>
              </a:rPr>
              <a:t>변수와 </a:t>
            </a:r>
            <a:r>
              <a:rPr lang="ko-KR" altLang="en-US" sz="2000">
                <a:solidFill>
                  <a:schemeClr val="tx1"/>
                </a:solidFill>
              </a:rPr>
              <a:t>연산자를 </a:t>
            </a:r>
            <a:r>
              <a:rPr lang="ko-KR" altLang="en-US" sz="2000" smtClean="0">
                <a:solidFill>
                  <a:schemeClr val="tx1"/>
                </a:solidFill>
              </a:rPr>
              <a:t>활용해서 곱셈을 </a:t>
            </a:r>
            <a:r>
              <a:rPr lang="ko-KR" altLang="en-US" sz="2000" dirty="0">
                <a:solidFill>
                  <a:schemeClr val="tx1"/>
                </a:solidFill>
              </a:rPr>
              <a:t>만들어 본다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텍스트 개체 틀 20">
            <a:extLst>
              <a:ext uri="{FF2B5EF4-FFF2-40B4-BE49-F238E27FC236}">
                <a16:creationId xmlns:a16="http://schemas.microsoft.com/office/drawing/2014/main" id="{F1737EFB-AD0C-4C0B-B86D-ED861318A5B2}"/>
              </a:ext>
            </a:extLst>
          </p:cNvPr>
          <p:cNvSpPr txBox="1">
            <a:spLocks/>
          </p:cNvSpPr>
          <p:nvPr/>
        </p:nvSpPr>
        <p:spPr>
          <a:xfrm>
            <a:off x="660933" y="101595"/>
            <a:ext cx="7636400" cy="388938"/>
          </a:xfrm>
          <a:prstGeom prst="rect">
            <a:avLst/>
          </a:prstGeom>
        </p:spPr>
        <p:txBody>
          <a:bodyPr lIns="0" rIns="0"/>
          <a:lstStyle>
            <a:lvl1pPr marL="45720" indent="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3000" b="0" kern="1200" baseline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변수 블록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CB989E-F0A6-417D-A946-66C9EBB8B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2" y="711472"/>
            <a:ext cx="6430096" cy="571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4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0">
            <a:extLst>
              <a:ext uri="{FF2B5EF4-FFF2-40B4-BE49-F238E27FC236}">
                <a16:creationId xmlns:a16="http://schemas.microsoft.com/office/drawing/2014/main" id="{65A27B43-4E7C-4F66-BEA5-7629B8C4ED7B}"/>
              </a:ext>
            </a:extLst>
          </p:cNvPr>
          <p:cNvSpPr txBox="1">
            <a:spLocks/>
          </p:cNvSpPr>
          <p:nvPr/>
        </p:nvSpPr>
        <p:spPr>
          <a:xfrm>
            <a:off x="660933" y="101595"/>
            <a:ext cx="7636400" cy="388938"/>
          </a:xfrm>
          <a:prstGeom prst="rect">
            <a:avLst/>
          </a:prstGeom>
        </p:spPr>
        <p:txBody>
          <a:bodyPr lIns="0" rIns="0"/>
          <a:lstStyle>
            <a:lvl1pPr marL="45720" indent="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3000" b="0" kern="1200" baseline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블록 활용 문제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80047" y="296064"/>
            <a:ext cx="5026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bg1"/>
                </a:solidFill>
                <a:latin typeface="+mn-ea"/>
              </a:rPr>
              <a:t>스크래치 교안 </a:t>
            </a:r>
            <a:r>
              <a:rPr lang="en-US" altLang="ko-KR" sz="1600" b="1" smtClean="0">
                <a:solidFill>
                  <a:schemeClr val="bg1"/>
                </a:solidFill>
                <a:latin typeface="+mn-ea"/>
              </a:rPr>
              <a:t>&gt; 02.</a:t>
            </a:r>
            <a:r>
              <a:rPr lang="ko-KR" altLang="en-US" sz="1600" b="1" smtClean="0">
                <a:solidFill>
                  <a:schemeClr val="bg1"/>
                </a:solidFill>
                <a:latin typeface="+mn-ea"/>
              </a:rPr>
              <a:t>변수 블록 활용 예제 </a:t>
            </a:r>
            <a:r>
              <a:rPr lang="en-US" altLang="ko-KR" sz="1600" b="1" smtClean="0">
                <a:solidFill>
                  <a:schemeClr val="bg1"/>
                </a:solidFill>
                <a:latin typeface="+mn-ea"/>
              </a:rPr>
              <a:t>&gt; </a:t>
            </a:r>
            <a:r>
              <a:rPr lang="ko-KR" altLang="en-US" sz="1600" b="1" smtClean="0">
                <a:solidFill>
                  <a:schemeClr val="bg1"/>
                </a:solidFill>
                <a:latin typeface="+mn-ea"/>
              </a:rPr>
              <a:t>문제</a:t>
            </a:r>
            <a:r>
              <a:rPr lang="en-US" altLang="ko-KR" sz="1600" b="1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600" b="1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239" y="685002"/>
            <a:ext cx="7944349" cy="596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5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0">
            <a:extLst>
              <a:ext uri="{FF2B5EF4-FFF2-40B4-BE49-F238E27FC236}">
                <a16:creationId xmlns:a16="http://schemas.microsoft.com/office/drawing/2014/main" id="{990D222C-F371-4D82-AE95-E4A04A11BFDC}"/>
              </a:ext>
            </a:extLst>
          </p:cNvPr>
          <p:cNvSpPr txBox="1">
            <a:spLocks/>
          </p:cNvSpPr>
          <p:nvPr/>
        </p:nvSpPr>
        <p:spPr>
          <a:xfrm>
            <a:off x="660933" y="101595"/>
            <a:ext cx="7636400" cy="388938"/>
          </a:xfrm>
          <a:prstGeom prst="rect">
            <a:avLst/>
          </a:prstGeom>
        </p:spPr>
        <p:txBody>
          <a:bodyPr lIns="0" rIns="0"/>
          <a:lstStyle>
            <a:lvl1pPr marL="45720" indent="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3000" b="0" kern="1200" baseline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스크래치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82955" y="886586"/>
            <a:ext cx="10585094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0275D8"/>
                </a:solidFill>
                <a:latin typeface="+mn-ea"/>
                <a:hlinkClick r:id="rId2" tooltip="MIT"/>
              </a:rPr>
              <a:t>매사추세츠공과대학교</a:t>
            </a:r>
            <a:r>
              <a:rPr lang="en-US" altLang="ko-KR" dirty="0" smtClean="0">
                <a:solidFill>
                  <a:srgbClr val="0275D8"/>
                </a:solidFill>
                <a:latin typeface="+mn-ea"/>
                <a:hlinkClick r:id="rId2" tooltip="MIT"/>
              </a:rPr>
              <a:t>(MIT</a:t>
            </a:r>
            <a:r>
              <a:rPr lang="en-US" altLang="ko-KR" dirty="0" smtClean="0">
                <a:solidFill>
                  <a:srgbClr val="0275D8"/>
                </a:solidFill>
                <a:latin typeface="+mn-ea"/>
              </a:rPr>
              <a:t>)</a:t>
            </a:r>
            <a:r>
              <a:rPr lang="ko-KR" altLang="en-US" dirty="0">
                <a:solidFill>
                  <a:srgbClr val="373A3C"/>
                </a:solidFill>
                <a:latin typeface="+mn-ea"/>
              </a:rPr>
              <a:t> 미디어 </a:t>
            </a:r>
            <a:r>
              <a:rPr lang="ko-KR" altLang="en-US" dirty="0" smtClean="0">
                <a:solidFill>
                  <a:srgbClr val="373A3C"/>
                </a:solidFill>
                <a:latin typeface="+mn-ea"/>
              </a:rPr>
              <a:t>연구소에서 </a:t>
            </a:r>
            <a:r>
              <a:rPr lang="en-US" altLang="ko-KR" dirty="0">
                <a:solidFill>
                  <a:srgbClr val="373A3C"/>
                </a:solidFill>
                <a:latin typeface="+mn-ea"/>
              </a:rPr>
              <a:t>2005</a:t>
            </a:r>
            <a:r>
              <a:rPr lang="ko-KR" altLang="en-US" dirty="0">
                <a:solidFill>
                  <a:srgbClr val="373A3C"/>
                </a:solidFill>
                <a:latin typeface="+mn-ea"/>
              </a:rPr>
              <a:t>년 공식 발표한 교육용 </a:t>
            </a:r>
            <a:r>
              <a:rPr lang="ko-KR" altLang="en-US" dirty="0">
                <a:solidFill>
                  <a:srgbClr val="0275D8"/>
                </a:solidFill>
                <a:latin typeface="+mn-ea"/>
                <a:hlinkClick r:id="rId3" tooltip="프로그래밍 언어"/>
              </a:rPr>
              <a:t>프로그래밍 언어</a:t>
            </a:r>
            <a:r>
              <a:rPr lang="ko-KR" altLang="en-US" dirty="0">
                <a:solidFill>
                  <a:srgbClr val="373A3C"/>
                </a:solidFill>
                <a:latin typeface="+mn-ea"/>
              </a:rPr>
              <a:t>이다</a:t>
            </a:r>
            <a:r>
              <a:rPr lang="en-US" altLang="ko-KR" dirty="0">
                <a:solidFill>
                  <a:srgbClr val="373A3C"/>
                </a:solidFill>
                <a:latin typeface="+mn-ea"/>
              </a:rPr>
              <a:t>. </a:t>
            </a:r>
            <a:endParaRPr lang="en-US" altLang="ko-KR" dirty="0" smtClean="0">
              <a:solidFill>
                <a:srgbClr val="373A3C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373A3C"/>
                </a:solidFill>
                <a:latin typeface="+mn-ea"/>
              </a:rPr>
              <a:t>기존의 </a:t>
            </a:r>
            <a:r>
              <a:rPr lang="ko-KR" altLang="en-US" dirty="0">
                <a:solidFill>
                  <a:srgbClr val="373A3C"/>
                </a:solidFill>
                <a:latin typeface="+mn-ea"/>
              </a:rPr>
              <a:t>텍스트 코딩과 달리 스크립트를 블록 맞추듯이 연결하여 코딩을 하는 </a:t>
            </a:r>
            <a:r>
              <a:rPr lang="ko-KR" altLang="en-US" u="sng" dirty="0" smtClean="0">
                <a:solidFill>
                  <a:srgbClr val="FF0000"/>
                </a:solidFill>
                <a:latin typeface="+mn-ea"/>
              </a:rPr>
              <a:t>블록형프로그래밍언어</a:t>
            </a:r>
            <a:r>
              <a:rPr lang="ko-KR" altLang="en-US" dirty="0" smtClean="0">
                <a:solidFill>
                  <a:srgbClr val="373A3C"/>
                </a:solidFill>
                <a:latin typeface="+mn-ea"/>
              </a:rPr>
              <a:t> 로 간단한 게임이나 </a:t>
            </a:r>
            <a:r>
              <a:rPr lang="ko-KR" altLang="en-US" dirty="0">
                <a:solidFill>
                  <a:srgbClr val="373A3C"/>
                </a:solidFill>
                <a:latin typeface="+mn-ea"/>
              </a:rPr>
              <a:t>애니메이션 등을 만들 수 </a:t>
            </a:r>
            <a:r>
              <a:rPr lang="ko-KR" altLang="en-US" dirty="0" smtClean="0">
                <a:solidFill>
                  <a:srgbClr val="373A3C"/>
                </a:solidFill>
                <a:latin typeface="+mn-ea"/>
              </a:rPr>
              <a:t>있다</a:t>
            </a:r>
            <a:r>
              <a:rPr lang="en-US" altLang="ko-KR" dirty="0" smtClean="0">
                <a:solidFill>
                  <a:srgbClr val="373A3C"/>
                </a:solidFill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373A3C"/>
                </a:solidFill>
                <a:latin typeface="+mn-ea"/>
              </a:rPr>
              <a:t>목적 </a:t>
            </a:r>
            <a:r>
              <a:rPr lang="ko-KR" altLang="en-US" dirty="0">
                <a:solidFill>
                  <a:srgbClr val="373A3C"/>
                </a:solidFill>
                <a:latin typeface="+mn-ea"/>
              </a:rPr>
              <a:t>프로그램을 만들지 않고</a:t>
            </a:r>
            <a:r>
              <a:rPr lang="en-US" altLang="ko-KR" dirty="0">
                <a:solidFill>
                  <a:srgbClr val="373A3C"/>
                </a:solidFill>
                <a:latin typeface="+mn-ea"/>
              </a:rPr>
              <a:t>(</a:t>
            </a:r>
            <a:r>
              <a:rPr lang="ko-KR" altLang="en-US" dirty="0">
                <a:solidFill>
                  <a:srgbClr val="373A3C"/>
                </a:solidFill>
                <a:latin typeface="+mn-ea"/>
              </a:rPr>
              <a:t>즉 </a:t>
            </a:r>
            <a:r>
              <a:rPr lang="ko-KR" altLang="en-US" dirty="0">
                <a:solidFill>
                  <a:srgbClr val="0275D8"/>
                </a:solidFill>
                <a:latin typeface="+mn-ea"/>
                <a:hlinkClick r:id="rId4" tooltip="컴파일러"/>
              </a:rPr>
              <a:t>컴파일</a:t>
            </a:r>
            <a:r>
              <a:rPr lang="ko-KR" altLang="en-US" dirty="0">
                <a:solidFill>
                  <a:srgbClr val="373A3C"/>
                </a:solidFill>
                <a:latin typeface="+mn-ea"/>
              </a:rPr>
              <a:t> 과정을 거치지 않고</a:t>
            </a:r>
            <a:r>
              <a:rPr lang="en-US" altLang="ko-KR" dirty="0">
                <a:solidFill>
                  <a:srgbClr val="373A3C"/>
                </a:solidFill>
                <a:latin typeface="+mn-ea"/>
              </a:rPr>
              <a:t>) </a:t>
            </a:r>
            <a:r>
              <a:rPr lang="ko-KR" altLang="en-US" dirty="0">
                <a:solidFill>
                  <a:srgbClr val="373A3C"/>
                </a:solidFill>
                <a:latin typeface="+mn-ea"/>
              </a:rPr>
              <a:t>한 줄 씩 번역하기 </a:t>
            </a:r>
            <a:r>
              <a:rPr lang="ko-KR" altLang="en-US" dirty="0" smtClean="0">
                <a:solidFill>
                  <a:srgbClr val="373A3C"/>
                </a:solidFill>
                <a:latin typeface="+mn-ea"/>
              </a:rPr>
              <a:t>때문에</a:t>
            </a:r>
            <a:r>
              <a:rPr lang="ko-KR" altLang="en-US" dirty="0">
                <a:solidFill>
                  <a:srgbClr val="373A3C"/>
                </a:solidFill>
                <a:latin typeface="+mn-ea"/>
              </a:rPr>
              <a:t> </a:t>
            </a:r>
            <a:r>
              <a:rPr lang="ko-KR" altLang="en-US" dirty="0">
                <a:solidFill>
                  <a:srgbClr val="0275D8"/>
                </a:solidFill>
                <a:latin typeface="+mn-ea"/>
                <a:hlinkClick r:id="rId5" tooltip="인터프리터"/>
              </a:rPr>
              <a:t>인터프리터</a:t>
            </a:r>
            <a:r>
              <a:rPr lang="ko-KR" altLang="en-US" dirty="0">
                <a:solidFill>
                  <a:srgbClr val="373A3C"/>
                </a:solidFill>
                <a:latin typeface="+mn-ea"/>
              </a:rPr>
              <a:t> 언어에 속한다</a:t>
            </a:r>
            <a:r>
              <a:rPr lang="en-US" altLang="ko-KR" dirty="0" smtClean="0">
                <a:solidFill>
                  <a:srgbClr val="373A3C"/>
                </a:solidFill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373A3C"/>
                </a:solidFill>
                <a:latin typeface="+mn-ea"/>
              </a:rPr>
              <a:t>누구나 </a:t>
            </a:r>
            <a:r>
              <a:rPr lang="ko-KR" altLang="en-US" dirty="0">
                <a:solidFill>
                  <a:srgbClr val="373A3C"/>
                </a:solidFill>
                <a:latin typeface="+mn-ea"/>
              </a:rPr>
              <a:t>무료로 이용할 수 </a:t>
            </a:r>
            <a:r>
              <a:rPr lang="ko-KR" altLang="en-US" dirty="0" smtClean="0">
                <a:solidFill>
                  <a:srgbClr val="373A3C"/>
                </a:solidFill>
                <a:latin typeface="+mn-ea"/>
              </a:rPr>
              <a:t>있으며</a:t>
            </a:r>
            <a:r>
              <a:rPr lang="en-US" altLang="ko-KR" dirty="0" smtClean="0">
                <a:solidFill>
                  <a:srgbClr val="373A3C"/>
                </a:solidFill>
                <a:latin typeface="+mn-ea"/>
              </a:rPr>
              <a:t>,</a:t>
            </a:r>
            <a:r>
              <a:rPr lang="ko-KR" altLang="en-US" dirty="0" smtClean="0">
                <a:solidFill>
                  <a:srgbClr val="373A3C"/>
                </a:solidFill>
                <a:latin typeface="+mn-ea"/>
              </a:rPr>
              <a:t> 프로그래밍 </a:t>
            </a:r>
            <a:r>
              <a:rPr lang="ko-KR" altLang="en-US" dirty="0">
                <a:solidFill>
                  <a:srgbClr val="373A3C"/>
                </a:solidFill>
                <a:latin typeface="+mn-ea"/>
              </a:rPr>
              <a:t>언어에 익숙하지 않은 아이들을 포함한 모든 연령층이 이용하고 있다</a:t>
            </a:r>
            <a:r>
              <a:rPr lang="en-US" altLang="ko-KR" dirty="0">
                <a:solidFill>
                  <a:srgbClr val="373A3C"/>
                </a:solidFill>
                <a:latin typeface="+mn-ea"/>
              </a:rPr>
              <a:t>. </a:t>
            </a:r>
            <a:endParaRPr lang="en-US" altLang="ko-KR" dirty="0" smtClean="0">
              <a:solidFill>
                <a:srgbClr val="373A3C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373A3C"/>
                </a:solidFill>
                <a:latin typeface="+mn-ea"/>
              </a:rPr>
              <a:t>중학교 </a:t>
            </a:r>
            <a:r>
              <a:rPr lang="ko-KR" altLang="en-US" dirty="0">
                <a:solidFill>
                  <a:srgbClr val="373A3C"/>
                </a:solidFill>
                <a:latin typeface="+mn-ea"/>
              </a:rPr>
              <a:t>정보 교과서에 </a:t>
            </a:r>
            <a:r>
              <a:rPr lang="ko-KR" altLang="en-US" dirty="0" smtClean="0">
                <a:solidFill>
                  <a:srgbClr val="373A3C"/>
                </a:solidFill>
                <a:latin typeface="+mn-ea"/>
              </a:rPr>
              <a:t>실려있고</a:t>
            </a:r>
            <a:r>
              <a:rPr lang="en-US" altLang="ko-KR" dirty="0" smtClean="0">
                <a:solidFill>
                  <a:srgbClr val="373A3C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rgbClr val="373A3C"/>
                </a:solidFill>
                <a:latin typeface="+mn-ea"/>
              </a:rPr>
              <a:t> 초등학교의 컴퓨터 시간이나 방과후에 스크래치를 가르치기도 하며</a:t>
            </a:r>
            <a:r>
              <a:rPr lang="en-US" altLang="ko-KR" dirty="0">
                <a:solidFill>
                  <a:srgbClr val="373A3C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373A3C"/>
                </a:solidFill>
                <a:latin typeface="+mn-ea"/>
              </a:rPr>
              <a:t>그 외에도 프로그래밍 언어를 접해보지 못한 대학생들의 기초 강좌로 스크래치를 이용하기도 한다</a:t>
            </a:r>
            <a:r>
              <a:rPr lang="en-US" altLang="ko-KR" dirty="0" smtClean="0">
                <a:solidFill>
                  <a:srgbClr val="373A3C"/>
                </a:solidFill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373A3C"/>
                </a:solidFill>
                <a:latin typeface="+mn-ea"/>
              </a:rPr>
              <a:t>홈페이지를 </a:t>
            </a:r>
            <a:r>
              <a:rPr lang="ko-KR" altLang="en-US" dirty="0">
                <a:solidFill>
                  <a:srgbClr val="373A3C"/>
                </a:solidFill>
                <a:latin typeface="+mn-ea"/>
              </a:rPr>
              <a:t>통해 자신이 만든 결과물을 공유할 수 있으며</a:t>
            </a:r>
            <a:r>
              <a:rPr lang="en-US" altLang="ko-KR" dirty="0">
                <a:solidFill>
                  <a:srgbClr val="373A3C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373A3C"/>
                </a:solidFill>
                <a:latin typeface="+mn-ea"/>
              </a:rPr>
              <a:t>다른 유저들과 교류할 수도 있다</a:t>
            </a:r>
            <a:r>
              <a:rPr lang="en-US" altLang="ko-KR" dirty="0">
                <a:solidFill>
                  <a:srgbClr val="373A3C"/>
                </a:solidFill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7160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0">
            <a:extLst>
              <a:ext uri="{FF2B5EF4-FFF2-40B4-BE49-F238E27FC236}">
                <a16:creationId xmlns:a16="http://schemas.microsoft.com/office/drawing/2014/main" id="{65A27B43-4E7C-4F66-BEA5-7629B8C4ED7B}"/>
              </a:ext>
            </a:extLst>
          </p:cNvPr>
          <p:cNvSpPr txBox="1">
            <a:spLocks/>
          </p:cNvSpPr>
          <p:nvPr/>
        </p:nvSpPr>
        <p:spPr>
          <a:xfrm>
            <a:off x="660933" y="101595"/>
            <a:ext cx="7636400" cy="388938"/>
          </a:xfrm>
          <a:prstGeom prst="rect">
            <a:avLst/>
          </a:prstGeom>
        </p:spPr>
        <p:txBody>
          <a:bodyPr lIns="0" rIns="0"/>
          <a:lstStyle>
            <a:lvl1pPr marL="45720" indent="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3000" b="0" kern="1200" baseline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블록 활용 문제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84" y="685001"/>
            <a:ext cx="11132968" cy="551970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3480047" y="296064"/>
            <a:ext cx="5026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bg1"/>
                </a:solidFill>
                <a:latin typeface="+mn-ea"/>
              </a:rPr>
              <a:t>스크래치 교안 </a:t>
            </a:r>
            <a:r>
              <a:rPr lang="en-US" altLang="ko-KR" sz="1600" b="1" smtClean="0">
                <a:solidFill>
                  <a:schemeClr val="bg1"/>
                </a:solidFill>
                <a:latin typeface="+mn-ea"/>
              </a:rPr>
              <a:t>&gt; 02.</a:t>
            </a:r>
            <a:r>
              <a:rPr lang="ko-KR" altLang="en-US" sz="1600" b="1" smtClean="0">
                <a:solidFill>
                  <a:schemeClr val="bg1"/>
                </a:solidFill>
                <a:latin typeface="+mn-ea"/>
              </a:rPr>
              <a:t>변수 블록 활용 예제 </a:t>
            </a:r>
            <a:r>
              <a:rPr lang="en-US" altLang="ko-KR" sz="1600" b="1" smtClean="0">
                <a:solidFill>
                  <a:schemeClr val="bg1"/>
                </a:solidFill>
                <a:latin typeface="+mn-ea"/>
              </a:rPr>
              <a:t>&gt; </a:t>
            </a:r>
            <a:r>
              <a:rPr lang="ko-KR" altLang="en-US" sz="1600" b="1" smtClean="0">
                <a:solidFill>
                  <a:schemeClr val="bg1"/>
                </a:solidFill>
                <a:latin typeface="+mn-ea"/>
              </a:rPr>
              <a:t>문제</a:t>
            </a:r>
            <a:r>
              <a:rPr lang="en-US" altLang="ko-KR" sz="1600" b="1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600" b="1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7216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0">
            <a:extLst>
              <a:ext uri="{FF2B5EF4-FFF2-40B4-BE49-F238E27FC236}">
                <a16:creationId xmlns:a16="http://schemas.microsoft.com/office/drawing/2014/main" id="{65A27B43-4E7C-4F66-BEA5-7629B8C4ED7B}"/>
              </a:ext>
            </a:extLst>
          </p:cNvPr>
          <p:cNvSpPr txBox="1">
            <a:spLocks/>
          </p:cNvSpPr>
          <p:nvPr/>
        </p:nvSpPr>
        <p:spPr>
          <a:xfrm>
            <a:off x="660933" y="101595"/>
            <a:ext cx="7636400" cy="388938"/>
          </a:xfrm>
          <a:prstGeom prst="rect">
            <a:avLst/>
          </a:prstGeom>
        </p:spPr>
        <p:txBody>
          <a:bodyPr lIns="0" rIns="0"/>
          <a:lstStyle>
            <a:lvl1pPr marL="45720" indent="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3000" b="0" kern="1200" baseline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블록 활용 문제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430" y="665824"/>
            <a:ext cx="7784315" cy="60965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80047" y="296064"/>
            <a:ext cx="5026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bg1"/>
                </a:solidFill>
                <a:latin typeface="+mn-ea"/>
              </a:rPr>
              <a:t>스크래치 교안 </a:t>
            </a:r>
            <a:r>
              <a:rPr lang="en-US" altLang="ko-KR" sz="1600" b="1" smtClean="0">
                <a:solidFill>
                  <a:schemeClr val="bg1"/>
                </a:solidFill>
                <a:latin typeface="+mn-ea"/>
              </a:rPr>
              <a:t>&gt; 02.</a:t>
            </a:r>
            <a:r>
              <a:rPr lang="ko-KR" altLang="en-US" sz="1600" b="1" smtClean="0">
                <a:solidFill>
                  <a:schemeClr val="bg1"/>
                </a:solidFill>
                <a:latin typeface="+mn-ea"/>
              </a:rPr>
              <a:t>변수 블록 활용 예제 </a:t>
            </a:r>
            <a:r>
              <a:rPr lang="en-US" altLang="ko-KR" sz="1600" b="1" smtClean="0">
                <a:solidFill>
                  <a:schemeClr val="bg1"/>
                </a:solidFill>
                <a:latin typeface="+mn-ea"/>
              </a:rPr>
              <a:t>&gt; </a:t>
            </a:r>
            <a:r>
              <a:rPr lang="ko-KR" altLang="en-US" sz="1600" b="1" smtClean="0">
                <a:solidFill>
                  <a:schemeClr val="bg1"/>
                </a:solidFill>
                <a:latin typeface="+mn-ea"/>
              </a:rPr>
              <a:t>문제</a:t>
            </a:r>
            <a:r>
              <a:rPr lang="en-US" altLang="ko-KR" sz="1600" b="1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600" b="1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7865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0">
            <a:extLst>
              <a:ext uri="{FF2B5EF4-FFF2-40B4-BE49-F238E27FC236}">
                <a16:creationId xmlns:a16="http://schemas.microsoft.com/office/drawing/2014/main" id="{65A27B43-4E7C-4F66-BEA5-7629B8C4ED7B}"/>
              </a:ext>
            </a:extLst>
          </p:cNvPr>
          <p:cNvSpPr txBox="1">
            <a:spLocks/>
          </p:cNvSpPr>
          <p:nvPr/>
        </p:nvSpPr>
        <p:spPr>
          <a:xfrm>
            <a:off x="660933" y="101595"/>
            <a:ext cx="7636400" cy="388938"/>
          </a:xfrm>
          <a:prstGeom prst="rect">
            <a:avLst/>
          </a:prstGeom>
        </p:spPr>
        <p:txBody>
          <a:bodyPr lIns="0" rIns="0"/>
          <a:lstStyle>
            <a:lvl1pPr marL="45720" indent="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3000" b="0" kern="1200" baseline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블록 활용 문제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5" y="665395"/>
            <a:ext cx="11697255" cy="609051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3480047" y="296064"/>
            <a:ext cx="5026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solidFill>
                  <a:schemeClr val="bg1"/>
                </a:solidFill>
                <a:latin typeface="+mn-ea"/>
              </a:rPr>
              <a:t>스크래치 교안 </a:t>
            </a:r>
            <a:r>
              <a:rPr lang="en-US" altLang="ko-KR" sz="1600" b="1" smtClean="0">
                <a:solidFill>
                  <a:schemeClr val="bg1"/>
                </a:solidFill>
                <a:latin typeface="+mn-ea"/>
              </a:rPr>
              <a:t>&gt; 02.</a:t>
            </a:r>
            <a:r>
              <a:rPr lang="ko-KR" altLang="en-US" sz="1600" b="1" smtClean="0">
                <a:solidFill>
                  <a:schemeClr val="bg1"/>
                </a:solidFill>
                <a:latin typeface="+mn-ea"/>
              </a:rPr>
              <a:t>변수 블록 활용 예제 </a:t>
            </a:r>
            <a:r>
              <a:rPr lang="en-US" altLang="ko-KR" sz="1600" b="1" smtClean="0">
                <a:solidFill>
                  <a:schemeClr val="bg1"/>
                </a:solidFill>
                <a:latin typeface="+mn-ea"/>
              </a:rPr>
              <a:t>&gt; </a:t>
            </a:r>
            <a:r>
              <a:rPr lang="ko-KR" altLang="en-US" sz="1600" b="1" smtClean="0">
                <a:solidFill>
                  <a:schemeClr val="bg1"/>
                </a:solidFill>
                <a:latin typeface="+mn-ea"/>
              </a:rPr>
              <a:t>문제</a:t>
            </a:r>
            <a:r>
              <a:rPr lang="en-US" altLang="ko-KR" sz="1600" b="1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1600" b="1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4092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4">
            <a:extLst>
              <a:ext uri="{FF2B5EF4-FFF2-40B4-BE49-F238E27FC236}">
                <a16:creationId xmlns:a16="http://schemas.microsoft.com/office/drawing/2014/main" id="{1CB256C6-6A1D-43A4-B652-8F3445701421}"/>
              </a:ext>
            </a:extLst>
          </p:cNvPr>
          <p:cNvSpPr txBox="1">
            <a:spLocks/>
          </p:cNvSpPr>
          <p:nvPr/>
        </p:nvSpPr>
        <p:spPr>
          <a:xfrm>
            <a:off x="304800" y="881063"/>
            <a:ext cx="11498179" cy="5507705"/>
          </a:xfrm>
          <a:prstGeom prst="rect">
            <a:avLst/>
          </a:prstGeom>
        </p:spPr>
        <p:txBody>
          <a:bodyPr/>
          <a:lstStyle>
            <a:lvl1pPr marL="355600" indent="-309563" algn="l" defTabSz="914400" rtl="0" eaLnBrk="1" latinLnBrk="1" hangingPunct="1">
              <a:lnSpc>
                <a:spcPct val="100000"/>
              </a:lnSpc>
              <a:spcBef>
                <a:spcPts val="1500"/>
              </a:spcBef>
              <a:buClr>
                <a:srgbClr val="2585C2"/>
              </a:buClr>
              <a:buSzPct val="80000"/>
              <a:buFont typeface="Wingdings" panose="05000000000000000000" pitchFamily="2" charset="2"/>
              <a:buChar char="u"/>
              <a:defRPr sz="2800" kern="1200" baseline="0">
                <a:solidFill>
                  <a:srgbClr val="2585C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541338" indent="-26670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SzPct val="80000"/>
              <a:buFont typeface="나눔스퀘어라운드 Bold" panose="020B0600000101010101" pitchFamily="50" charset="-127"/>
              <a:buChar char="»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rgbClr val="2585C2"/>
              </a:buClr>
              <a:buSzPct val="80000"/>
              <a:buFont typeface="Wingdings" panose="05000000000000000000" pitchFamily="2" charset="2"/>
              <a:buChar char="§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7675" indent="-401638"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dirty="0">
                <a:solidFill>
                  <a:srgbClr val="4255A9"/>
                </a:solidFill>
              </a:rPr>
              <a:t>코드 탭의 변수에서 리스트를 추가하여 사용할 수 있다</a:t>
            </a:r>
            <a:r>
              <a:rPr lang="en-US" altLang="ko-KR" dirty="0">
                <a:solidFill>
                  <a:srgbClr val="4255A9"/>
                </a:solidFill>
              </a:rPr>
              <a:t>.</a:t>
            </a:r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sz="1800" dirty="0">
                <a:solidFill>
                  <a:schemeClr val="tx1"/>
                </a:solidFill>
              </a:rPr>
              <a:t>리스트 만들기 버튼을 클릭하여 새로운 리스트 이름을 입력해 넣어 리스트를 만들 수 있다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sz="1800" dirty="0">
                <a:solidFill>
                  <a:schemeClr val="tx1"/>
                </a:solidFill>
              </a:rPr>
              <a:t>새롭게 추가된 리스트 관련 블록들을 사용해 프로젝트를 완성 할 수 있다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" name="텍스트 개체 틀 20">
            <a:extLst>
              <a:ext uri="{FF2B5EF4-FFF2-40B4-BE49-F238E27FC236}">
                <a16:creationId xmlns:a16="http://schemas.microsoft.com/office/drawing/2014/main" id="{BAD4E265-F8EE-46C3-B719-E005D8DB7775}"/>
              </a:ext>
            </a:extLst>
          </p:cNvPr>
          <p:cNvSpPr txBox="1">
            <a:spLocks/>
          </p:cNvSpPr>
          <p:nvPr/>
        </p:nvSpPr>
        <p:spPr>
          <a:xfrm>
            <a:off x="660933" y="101595"/>
            <a:ext cx="7636400" cy="388938"/>
          </a:xfrm>
          <a:prstGeom prst="rect">
            <a:avLst/>
          </a:prstGeom>
        </p:spPr>
        <p:txBody>
          <a:bodyPr lIns="0" rIns="0"/>
          <a:lstStyle>
            <a:lvl1pPr marL="45720" indent="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3000" b="0" kern="1200" baseline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리스트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746C26-5A03-4573-A1B6-A05445CC9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578" y="2523478"/>
            <a:ext cx="2459346" cy="41015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A5BC191-39BA-4703-8247-68A183186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278" y="2523478"/>
            <a:ext cx="448627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85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E10B9B5F-B691-4BD3-9AFA-0338D46B1FBB}"/>
              </a:ext>
            </a:extLst>
          </p:cNvPr>
          <p:cNvSpPr txBox="1">
            <a:spLocks/>
          </p:cNvSpPr>
          <p:nvPr/>
        </p:nvSpPr>
        <p:spPr>
          <a:xfrm>
            <a:off x="304800" y="881063"/>
            <a:ext cx="11498179" cy="5507705"/>
          </a:xfrm>
          <a:prstGeom prst="rect">
            <a:avLst/>
          </a:prstGeom>
        </p:spPr>
        <p:txBody>
          <a:bodyPr/>
          <a:lstStyle>
            <a:lvl1pPr marL="355600" indent="-309563" algn="l" defTabSz="914400" rtl="0" eaLnBrk="1" latinLnBrk="1" hangingPunct="1">
              <a:lnSpc>
                <a:spcPct val="100000"/>
              </a:lnSpc>
              <a:spcBef>
                <a:spcPts val="1500"/>
              </a:spcBef>
              <a:buClr>
                <a:srgbClr val="2585C2"/>
              </a:buClr>
              <a:buSzPct val="80000"/>
              <a:buFont typeface="Wingdings" panose="05000000000000000000" pitchFamily="2" charset="2"/>
              <a:buChar char="u"/>
              <a:defRPr sz="2800" kern="1200" baseline="0">
                <a:solidFill>
                  <a:srgbClr val="2585C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541338" indent="-26670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SzPct val="80000"/>
              <a:buFont typeface="나눔스퀘어라운드 Bold" panose="020B0600000101010101" pitchFamily="50" charset="-127"/>
              <a:buChar char="»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rgbClr val="2585C2"/>
              </a:buClr>
              <a:buSzPct val="80000"/>
              <a:buFont typeface="Wingdings" panose="05000000000000000000" pitchFamily="2" charset="2"/>
              <a:buChar char="§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4255A9"/>
                </a:solidFill>
              </a:rPr>
              <a:t>리스트실행하기</a:t>
            </a:r>
          </a:p>
          <a:p>
            <a:pPr marL="447675" indent="-401638">
              <a:lnSpc>
                <a:spcPct val="150000"/>
              </a:lnSpc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dirty="0">
                <a:solidFill>
                  <a:srgbClr val="4255A9"/>
                </a:solidFill>
              </a:rPr>
              <a:t>하나 이상의 값들을 하나로 묶어 관리 하고 순서대로 정리 할 수 </a:t>
            </a:r>
            <a:r>
              <a:rPr lang="ko-KR" altLang="en-US">
                <a:solidFill>
                  <a:srgbClr val="4255A9"/>
                </a:solidFill>
              </a:rPr>
              <a:t>있다</a:t>
            </a:r>
            <a:r>
              <a:rPr lang="en-US" altLang="ko-KR" smtClean="0">
                <a:solidFill>
                  <a:srgbClr val="4255A9"/>
                </a:solidFill>
              </a:rPr>
              <a:t>.</a:t>
            </a:r>
            <a:endParaRPr lang="en-US" altLang="ko-KR" dirty="0">
              <a:solidFill>
                <a:srgbClr val="4255A9"/>
              </a:solidFill>
            </a:endParaRPr>
          </a:p>
        </p:txBody>
      </p:sp>
      <p:sp>
        <p:nvSpPr>
          <p:cNvPr id="5" name="텍스트 개체 틀 20">
            <a:extLst>
              <a:ext uri="{FF2B5EF4-FFF2-40B4-BE49-F238E27FC236}">
                <a16:creationId xmlns:a16="http://schemas.microsoft.com/office/drawing/2014/main" id="{F1737EFB-AD0C-4C0B-B86D-ED861318A5B2}"/>
              </a:ext>
            </a:extLst>
          </p:cNvPr>
          <p:cNvSpPr txBox="1">
            <a:spLocks/>
          </p:cNvSpPr>
          <p:nvPr/>
        </p:nvSpPr>
        <p:spPr>
          <a:xfrm>
            <a:off x="660933" y="101595"/>
            <a:ext cx="7636400" cy="388938"/>
          </a:xfrm>
          <a:prstGeom prst="rect">
            <a:avLst/>
          </a:prstGeom>
        </p:spPr>
        <p:txBody>
          <a:bodyPr lIns="0" rIns="0"/>
          <a:lstStyle>
            <a:lvl1pPr marL="45720" indent="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3000" b="0" kern="1200" baseline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리스트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038" y="2533737"/>
            <a:ext cx="5008811" cy="385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8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4">
            <a:extLst>
              <a:ext uri="{FF2B5EF4-FFF2-40B4-BE49-F238E27FC236}">
                <a16:creationId xmlns:a16="http://schemas.microsoft.com/office/drawing/2014/main" id="{C6A359D5-3769-4630-9C5C-929A986A28D5}"/>
              </a:ext>
            </a:extLst>
          </p:cNvPr>
          <p:cNvSpPr txBox="1">
            <a:spLocks/>
          </p:cNvSpPr>
          <p:nvPr/>
        </p:nvSpPr>
        <p:spPr>
          <a:xfrm>
            <a:off x="304800" y="881063"/>
            <a:ext cx="11498179" cy="5507705"/>
          </a:xfrm>
          <a:prstGeom prst="rect">
            <a:avLst/>
          </a:prstGeom>
        </p:spPr>
        <p:txBody>
          <a:bodyPr/>
          <a:lstStyle>
            <a:lvl1pPr marL="355600" indent="-309563" algn="l" defTabSz="914400" rtl="0" eaLnBrk="1" latinLnBrk="1" hangingPunct="1">
              <a:lnSpc>
                <a:spcPct val="100000"/>
              </a:lnSpc>
              <a:spcBef>
                <a:spcPts val="1500"/>
              </a:spcBef>
              <a:buClr>
                <a:srgbClr val="2585C2"/>
              </a:buClr>
              <a:buSzPct val="80000"/>
              <a:buFont typeface="Wingdings" panose="05000000000000000000" pitchFamily="2" charset="2"/>
              <a:buChar char="u"/>
              <a:defRPr sz="2800" kern="1200" baseline="0">
                <a:solidFill>
                  <a:srgbClr val="2585C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541338" indent="-26670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SzPct val="80000"/>
              <a:buFont typeface="나눔스퀘어라운드 Bold" panose="020B0600000101010101" pitchFamily="50" charset="-127"/>
              <a:buChar char="»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rgbClr val="2585C2"/>
              </a:buClr>
              <a:buSzPct val="80000"/>
              <a:buFont typeface="Wingdings" panose="05000000000000000000" pitchFamily="2" charset="2"/>
              <a:buChar char="§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7675" indent="-401638"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dirty="0">
                <a:solidFill>
                  <a:srgbClr val="4255A9"/>
                </a:solidFill>
              </a:rPr>
              <a:t>코드 탭의 변수에서 블록을 추가하여 사용할 수 있다</a:t>
            </a:r>
            <a:r>
              <a:rPr lang="en-US" altLang="ko-KR" dirty="0">
                <a:solidFill>
                  <a:srgbClr val="4255A9"/>
                </a:solidFill>
              </a:rPr>
              <a:t>.</a:t>
            </a:r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sz="1800" dirty="0" err="1">
                <a:solidFill>
                  <a:schemeClr val="tx1"/>
                </a:solidFill>
              </a:rPr>
              <a:t>블록만들기</a:t>
            </a:r>
            <a:r>
              <a:rPr lang="ko-KR" altLang="en-US" sz="1800" dirty="0">
                <a:solidFill>
                  <a:schemeClr val="tx1"/>
                </a:solidFill>
              </a:rPr>
              <a:t> 버튼을 클릭하여 블록이름을 입력해 넣어 블록을 만들 수 있다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sz="1800" dirty="0">
                <a:solidFill>
                  <a:schemeClr val="tx1"/>
                </a:solidFill>
              </a:rPr>
              <a:t>선택사항을 선택하여 필요한 매개변수를 삽입한다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" name="텍스트 개체 틀 20">
            <a:extLst>
              <a:ext uri="{FF2B5EF4-FFF2-40B4-BE49-F238E27FC236}">
                <a16:creationId xmlns:a16="http://schemas.microsoft.com/office/drawing/2014/main" id="{EF330E35-F498-4FA8-82EC-DA008DDC802A}"/>
              </a:ext>
            </a:extLst>
          </p:cNvPr>
          <p:cNvSpPr txBox="1">
            <a:spLocks/>
          </p:cNvSpPr>
          <p:nvPr/>
        </p:nvSpPr>
        <p:spPr>
          <a:xfrm>
            <a:off x="660933" y="101595"/>
            <a:ext cx="7636400" cy="388938"/>
          </a:xfrm>
          <a:prstGeom prst="rect">
            <a:avLst/>
          </a:prstGeom>
        </p:spPr>
        <p:txBody>
          <a:bodyPr lIns="0" rIns="0"/>
          <a:lstStyle>
            <a:lvl1pPr marL="45720" indent="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3000" b="0" kern="1200" baseline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내 블록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3D12B6-F970-4B24-8F66-76CB5DDC7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30" y="2440387"/>
            <a:ext cx="5055510" cy="39483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770" y="2714232"/>
            <a:ext cx="5974209" cy="184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9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0">
            <a:extLst>
              <a:ext uri="{FF2B5EF4-FFF2-40B4-BE49-F238E27FC236}">
                <a16:creationId xmlns:a16="http://schemas.microsoft.com/office/drawing/2014/main" id="{65A27B43-4E7C-4F66-BEA5-7629B8C4ED7B}"/>
              </a:ext>
            </a:extLst>
          </p:cNvPr>
          <p:cNvSpPr txBox="1">
            <a:spLocks/>
          </p:cNvSpPr>
          <p:nvPr/>
        </p:nvSpPr>
        <p:spPr>
          <a:xfrm>
            <a:off x="660933" y="101595"/>
            <a:ext cx="7636400" cy="388938"/>
          </a:xfrm>
          <a:prstGeom prst="rect">
            <a:avLst/>
          </a:prstGeom>
        </p:spPr>
        <p:txBody>
          <a:bodyPr lIns="0" rIns="0"/>
          <a:lstStyle>
            <a:lvl1pPr marL="45720" indent="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3000" b="0" kern="1200" baseline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내블록 </a:t>
            </a:r>
            <a:r>
              <a:rPr lang="ko-KR" altLang="en-US" dirty="0" smtClean="0"/>
              <a:t>활용 문제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349" y="656947"/>
            <a:ext cx="7583913" cy="59746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80047" y="296064"/>
            <a:ext cx="4900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solidFill>
                  <a:schemeClr val="bg1"/>
                </a:solidFill>
                <a:latin typeface="+mn-ea"/>
              </a:rPr>
              <a:t>스크래치 교안 </a:t>
            </a:r>
            <a:r>
              <a:rPr lang="en-US" altLang="ko-KR" sz="1400" b="1" smtClean="0">
                <a:solidFill>
                  <a:schemeClr val="bg1"/>
                </a:solidFill>
                <a:latin typeface="+mn-ea"/>
              </a:rPr>
              <a:t>&gt; 03.</a:t>
            </a:r>
            <a:r>
              <a:rPr lang="ko-KR" altLang="en-US" sz="1400" b="1" smtClean="0">
                <a:solidFill>
                  <a:schemeClr val="bg1"/>
                </a:solidFill>
                <a:latin typeface="+mn-ea"/>
              </a:rPr>
              <a:t>나만의 변수 블럭 활용 예제 </a:t>
            </a:r>
            <a:r>
              <a:rPr lang="en-US" altLang="ko-KR" sz="1400" b="1" smtClean="0">
                <a:solidFill>
                  <a:schemeClr val="bg1"/>
                </a:solidFill>
                <a:latin typeface="+mn-ea"/>
              </a:rPr>
              <a:t>&gt; </a:t>
            </a:r>
            <a:r>
              <a:rPr lang="ko-KR" altLang="en-US" sz="1400" b="1" smtClean="0">
                <a:solidFill>
                  <a:schemeClr val="bg1"/>
                </a:solidFill>
                <a:latin typeface="+mn-ea"/>
              </a:rPr>
              <a:t>문제</a:t>
            </a:r>
            <a:r>
              <a:rPr lang="en-US" altLang="ko-KR" sz="1400" b="1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400" b="1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9010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0">
            <a:extLst>
              <a:ext uri="{FF2B5EF4-FFF2-40B4-BE49-F238E27FC236}">
                <a16:creationId xmlns:a16="http://schemas.microsoft.com/office/drawing/2014/main" id="{65A27B43-4E7C-4F66-BEA5-7629B8C4ED7B}"/>
              </a:ext>
            </a:extLst>
          </p:cNvPr>
          <p:cNvSpPr txBox="1">
            <a:spLocks/>
          </p:cNvSpPr>
          <p:nvPr/>
        </p:nvSpPr>
        <p:spPr>
          <a:xfrm>
            <a:off x="660933" y="101595"/>
            <a:ext cx="7636400" cy="388938"/>
          </a:xfrm>
          <a:prstGeom prst="rect">
            <a:avLst/>
          </a:prstGeom>
        </p:spPr>
        <p:txBody>
          <a:bodyPr lIns="0" rIns="0"/>
          <a:lstStyle>
            <a:lvl1pPr marL="45720" indent="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3000" b="0" kern="1200" baseline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블록 활용 문제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80047" y="296064"/>
            <a:ext cx="4900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solidFill>
                  <a:schemeClr val="bg1"/>
                </a:solidFill>
                <a:latin typeface="+mn-ea"/>
              </a:rPr>
              <a:t>스크래치 교안 </a:t>
            </a:r>
            <a:r>
              <a:rPr lang="en-US" altLang="ko-KR" sz="1400" b="1" smtClean="0">
                <a:solidFill>
                  <a:schemeClr val="bg1"/>
                </a:solidFill>
                <a:latin typeface="+mn-ea"/>
              </a:rPr>
              <a:t>&gt; 03.</a:t>
            </a:r>
            <a:r>
              <a:rPr lang="ko-KR" altLang="en-US" sz="1400" b="1" smtClean="0">
                <a:solidFill>
                  <a:schemeClr val="bg1"/>
                </a:solidFill>
                <a:latin typeface="+mn-ea"/>
              </a:rPr>
              <a:t>나만의 변수 블럭 활용 예제 </a:t>
            </a:r>
            <a:r>
              <a:rPr lang="en-US" altLang="ko-KR" sz="1400" b="1" smtClean="0">
                <a:solidFill>
                  <a:schemeClr val="bg1"/>
                </a:solidFill>
                <a:latin typeface="+mn-ea"/>
              </a:rPr>
              <a:t>&gt; </a:t>
            </a:r>
            <a:r>
              <a:rPr lang="ko-KR" altLang="en-US" sz="1400" b="1" smtClean="0">
                <a:solidFill>
                  <a:schemeClr val="bg1"/>
                </a:solidFill>
                <a:latin typeface="+mn-ea"/>
              </a:rPr>
              <a:t>문제</a:t>
            </a:r>
            <a:r>
              <a:rPr lang="en-US" altLang="ko-KR" sz="1400" b="1" smtClean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1400" b="1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02" y="685002"/>
            <a:ext cx="11304175" cy="602651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6489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E10B9B5F-B691-4BD3-9AFA-0338D46B1FBB}"/>
              </a:ext>
            </a:extLst>
          </p:cNvPr>
          <p:cNvSpPr txBox="1">
            <a:spLocks/>
          </p:cNvSpPr>
          <p:nvPr/>
        </p:nvSpPr>
        <p:spPr>
          <a:xfrm>
            <a:off x="304800" y="881063"/>
            <a:ext cx="11498179" cy="5507705"/>
          </a:xfrm>
          <a:prstGeom prst="rect">
            <a:avLst/>
          </a:prstGeom>
        </p:spPr>
        <p:txBody>
          <a:bodyPr/>
          <a:lstStyle>
            <a:lvl1pPr marL="355600" indent="-309563" algn="l" defTabSz="914400" rtl="0" eaLnBrk="1" latinLnBrk="1" hangingPunct="1">
              <a:lnSpc>
                <a:spcPct val="100000"/>
              </a:lnSpc>
              <a:spcBef>
                <a:spcPts val="1500"/>
              </a:spcBef>
              <a:buClr>
                <a:srgbClr val="2585C2"/>
              </a:buClr>
              <a:buSzPct val="80000"/>
              <a:buFont typeface="Wingdings" panose="05000000000000000000" pitchFamily="2" charset="2"/>
              <a:buChar char="u"/>
              <a:defRPr sz="2800" kern="1200" baseline="0">
                <a:solidFill>
                  <a:srgbClr val="2585C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541338" indent="-26670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SzPct val="80000"/>
              <a:buFont typeface="나눔스퀘어라운드 Bold" panose="020B0600000101010101" pitchFamily="50" charset="-127"/>
              <a:buChar char="»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rgbClr val="2585C2"/>
              </a:buClr>
              <a:buSzPct val="80000"/>
              <a:buFont typeface="Wingdings" panose="05000000000000000000" pitchFamily="2" charset="2"/>
              <a:buChar char="§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복제 실행하기</a:t>
            </a:r>
            <a:endParaRPr lang="en-US" altLang="ko-KR" sz="2000" dirty="0"/>
          </a:p>
          <a:p>
            <a:r>
              <a:rPr lang="ko-KR" altLang="en-US" sz="2000" dirty="0"/>
              <a:t>모양은 원본과 같아도 복제본은 원본과 다르게 새로운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ko-KR" altLang="en-US" sz="2000" dirty="0"/>
              <a:t>명령어를 실행 할 수 있습니다</a:t>
            </a:r>
            <a:r>
              <a:rPr lang="en-US" altLang="ko-KR" sz="2000" dirty="0"/>
              <a:t>.</a:t>
            </a:r>
          </a:p>
          <a:p>
            <a:pPr lvl="1"/>
            <a:r>
              <a:rPr lang="ko-KR" altLang="en-US" sz="2000" dirty="0"/>
              <a:t>펜 블록 불러오기</a:t>
            </a:r>
            <a:endParaRPr lang="en-US" altLang="ko-KR" sz="2000" dirty="0"/>
          </a:p>
          <a:p>
            <a:pPr lvl="1"/>
            <a:r>
              <a:rPr lang="ko-KR" altLang="en-US" sz="2000" dirty="0"/>
              <a:t>복제본을 만든다</a:t>
            </a:r>
            <a:r>
              <a:rPr lang="en-US" altLang="ko-KR" sz="2000" dirty="0"/>
              <a:t>.</a:t>
            </a:r>
          </a:p>
          <a:p>
            <a:pPr lvl="1"/>
            <a:r>
              <a:rPr lang="ko-KR" altLang="en-US" sz="2000" dirty="0"/>
              <a:t>색깔과 크기를 난수를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ko-KR" altLang="en-US" sz="2000" dirty="0"/>
              <a:t>이용한다</a:t>
            </a:r>
            <a:r>
              <a:rPr lang="en-US" altLang="ko-KR" sz="2000" dirty="0"/>
              <a:t>.</a:t>
            </a:r>
          </a:p>
          <a:p>
            <a:pPr lvl="1"/>
            <a:endParaRPr lang="en-US" altLang="ko-KR" sz="2000" dirty="0"/>
          </a:p>
        </p:txBody>
      </p:sp>
      <p:sp>
        <p:nvSpPr>
          <p:cNvPr id="5" name="텍스트 개체 틀 20">
            <a:extLst>
              <a:ext uri="{FF2B5EF4-FFF2-40B4-BE49-F238E27FC236}">
                <a16:creationId xmlns:a16="http://schemas.microsoft.com/office/drawing/2014/main" id="{F1737EFB-AD0C-4C0B-B86D-ED861318A5B2}"/>
              </a:ext>
            </a:extLst>
          </p:cNvPr>
          <p:cNvSpPr txBox="1">
            <a:spLocks/>
          </p:cNvSpPr>
          <p:nvPr/>
        </p:nvSpPr>
        <p:spPr>
          <a:xfrm>
            <a:off x="660933" y="101595"/>
            <a:ext cx="7636400" cy="388938"/>
          </a:xfrm>
          <a:prstGeom prst="rect">
            <a:avLst/>
          </a:prstGeom>
        </p:spPr>
        <p:txBody>
          <a:bodyPr lIns="0" rIns="0"/>
          <a:lstStyle>
            <a:lvl1pPr marL="45720" indent="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3000" b="0" kern="1200" baseline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복제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DAB8DB-7E4F-4BF3-B76D-71F44105F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2835943"/>
            <a:ext cx="830580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2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0">
            <a:extLst>
              <a:ext uri="{FF2B5EF4-FFF2-40B4-BE49-F238E27FC236}">
                <a16:creationId xmlns:a16="http://schemas.microsoft.com/office/drawing/2014/main" id="{65A27B43-4E7C-4F66-BEA5-7629B8C4ED7B}"/>
              </a:ext>
            </a:extLst>
          </p:cNvPr>
          <p:cNvSpPr txBox="1">
            <a:spLocks/>
          </p:cNvSpPr>
          <p:nvPr/>
        </p:nvSpPr>
        <p:spPr>
          <a:xfrm>
            <a:off x="660933" y="101595"/>
            <a:ext cx="7636400" cy="388938"/>
          </a:xfrm>
          <a:prstGeom prst="rect">
            <a:avLst/>
          </a:prstGeom>
        </p:spPr>
        <p:txBody>
          <a:bodyPr lIns="0" rIns="0"/>
          <a:lstStyle>
            <a:lvl1pPr marL="45720" indent="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3000" b="0" kern="1200" baseline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블록 활용 문제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079" y="701335"/>
            <a:ext cx="7568521" cy="59312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80047" y="296064"/>
            <a:ext cx="4900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solidFill>
                  <a:schemeClr val="bg1"/>
                </a:solidFill>
                <a:latin typeface="+mn-ea"/>
              </a:rPr>
              <a:t>스크래치 교안 </a:t>
            </a:r>
            <a:r>
              <a:rPr lang="en-US" altLang="ko-KR" sz="1400" b="1" smtClean="0">
                <a:solidFill>
                  <a:schemeClr val="bg1"/>
                </a:solidFill>
                <a:latin typeface="+mn-ea"/>
              </a:rPr>
              <a:t>&gt; 03.</a:t>
            </a:r>
            <a:r>
              <a:rPr lang="ko-KR" altLang="en-US" sz="1400" b="1" smtClean="0">
                <a:solidFill>
                  <a:schemeClr val="bg1"/>
                </a:solidFill>
                <a:latin typeface="+mn-ea"/>
              </a:rPr>
              <a:t>나만의 변수 블럭 활용 예제 </a:t>
            </a:r>
            <a:r>
              <a:rPr lang="en-US" altLang="ko-KR" sz="1400" b="1" smtClean="0">
                <a:solidFill>
                  <a:schemeClr val="bg1"/>
                </a:solidFill>
                <a:latin typeface="+mn-ea"/>
              </a:rPr>
              <a:t>&gt; </a:t>
            </a:r>
            <a:r>
              <a:rPr lang="ko-KR" altLang="en-US" sz="1400" b="1" smtClean="0">
                <a:solidFill>
                  <a:schemeClr val="bg1"/>
                </a:solidFill>
                <a:latin typeface="+mn-ea"/>
              </a:rPr>
              <a:t>문제</a:t>
            </a:r>
            <a:r>
              <a:rPr lang="en-US" altLang="ko-KR" sz="1400" b="1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400" b="1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691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0">
            <a:extLst>
              <a:ext uri="{FF2B5EF4-FFF2-40B4-BE49-F238E27FC236}">
                <a16:creationId xmlns:a16="http://schemas.microsoft.com/office/drawing/2014/main" id="{990D222C-F371-4D82-AE95-E4A04A11BFDC}"/>
              </a:ext>
            </a:extLst>
          </p:cNvPr>
          <p:cNvSpPr txBox="1">
            <a:spLocks/>
          </p:cNvSpPr>
          <p:nvPr/>
        </p:nvSpPr>
        <p:spPr>
          <a:xfrm>
            <a:off x="660933" y="101595"/>
            <a:ext cx="7636400" cy="388938"/>
          </a:xfrm>
          <a:prstGeom prst="rect">
            <a:avLst/>
          </a:prstGeom>
        </p:spPr>
        <p:txBody>
          <a:bodyPr lIns="0" rIns="0"/>
          <a:lstStyle>
            <a:lvl1pPr marL="45720" indent="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3000" b="0" kern="1200" baseline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스크래치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5" name="텍스트 개체 틀 42">
            <a:extLst>
              <a:ext uri="{FF2B5EF4-FFF2-40B4-BE49-F238E27FC236}">
                <a16:creationId xmlns:a16="http://schemas.microsoft.com/office/drawing/2014/main" id="{E64D4B6E-D6B5-48DE-AE2E-84397774F9E2}"/>
              </a:ext>
            </a:extLst>
          </p:cNvPr>
          <p:cNvSpPr txBox="1">
            <a:spLocks/>
          </p:cNvSpPr>
          <p:nvPr/>
        </p:nvSpPr>
        <p:spPr>
          <a:xfrm>
            <a:off x="237066" y="728925"/>
            <a:ext cx="10778067" cy="368299"/>
          </a:xfrm>
          <a:prstGeom prst="rect">
            <a:avLst/>
          </a:prstGeom>
        </p:spPr>
        <p:txBody>
          <a:bodyPr bIns="0" anchor="ctr"/>
          <a:lstStyle>
            <a:lvl1pPr marL="45720" indent="0" algn="ctr" defTabSz="914400" rtl="0" eaLnBrk="1" latinLnBrk="1" hangingPunct="1">
              <a:lnSpc>
                <a:spcPct val="10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4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 smtClean="0">
                <a:latin typeface="+mn-ea"/>
                <a:ea typeface="+mn-ea"/>
              </a:rPr>
              <a:t>스크래치 개발 목적 → 무엇을 하기 위해 프로그래밍을 하는가</a:t>
            </a:r>
            <a:r>
              <a:rPr lang="en-US" altLang="ko-KR" sz="2000" dirty="0" smtClean="0">
                <a:latin typeface="+mn-ea"/>
                <a:ea typeface="+mn-ea"/>
              </a:rPr>
              <a:t>? 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82955" y="1128583"/>
            <a:ext cx="1058509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rgbClr val="373A3C"/>
                </a:solidFill>
                <a:latin typeface="+mn-ea"/>
              </a:rPr>
              <a:t>단순 목적 </a:t>
            </a:r>
            <a:r>
              <a:rPr lang="en-US" altLang="ko-KR" sz="2000" dirty="0" smtClean="0">
                <a:solidFill>
                  <a:srgbClr val="373A3C"/>
                </a:solidFill>
                <a:latin typeface="+mn-ea"/>
              </a:rPr>
              <a:t>: </a:t>
            </a:r>
            <a:r>
              <a:rPr lang="ko-KR" altLang="en-US" dirty="0" smtClean="0">
                <a:solidFill>
                  <a:srgbClr val="373A3C"/>
                </a:solidFill>
                <a:latin typeface="+mn-ea"/>
              </a:rPr>
              <a:t>소프트웨어 개발</a:t>
            </a:r>
            <a:r>
              <a:rPr lang="en-US" altLang="ko-KR" dirty="0" smtClean="0">
                <a:solidFill>
                  <a:srgbClr val="373A3C"/>
                </a:solidFill>
                <a:latin typeface="+mn-ea"/>
              </a:rPr>
              <a:t>, </a:t>
            </a:r>
            <a:r>
              <a:rPr lang="ko-KR" altLang="en-US" dirty="0" smtClean="0">
                <a:solidFill>
                  <a:srgbClr val="373A3C"/>
                </a:solidFill>
                <a:latin typeface="+mn-ea"/>
              </a:rPr>
              <a:t>자동화</a:t>
            </a:r>
            <a:r>
              <a:rPr lang="en-US" altLang="ko-KR" dirty="0" smtClean="0">
                <a:solidFill>
                  <a:srgbClr val="373A3C"/>
                </a:solidFill>
                <a:latin typeface="+mn-ea"/>
              </a:rPr>
              <a:t>, </a:t>
            </a:r>
            <a:r>
              <a:rPr lang="ko-KR" altLang="en-US" dirty="0" smtClean="0">
                <a:solidFill>
                  <a:srgbClr val="373A3C"/>
                </a:solidFill>
                <a:latin typeface="+mn-ea"/>
              </a:rPr>
              <a:t>데이터분석</a:t>
            </a:r>
            <a:r>
              <a:rPr lang="en-US" altLang="ko-KR" dirty="0" smtClean="0">
                <a:solidFill>
                  <a:srgbClr val="373A3C"/>
                </a:solidFill>
                <a:latin typeface="+mn-ea"/>
              </a:rPr>
              <a:t>, </a:t>
            </a:r>
            <a:r>
              <a:rPr lang="ko-KR" altLang="en-US" dirty="0" smtClean="0">
                <a:solidFill>
                  <a:srgbClr val="373A3C"/>
                </a:solidFill>
                <a:latin typeface="+mn-ea"/>
              </a:rPr>
              <a:t>과학연구</a:t>
            </a:r>
            <a:r>
              <a:rPr lang="en-US" altLang="ko-KR" dirty="0" smtClean="0">
                <a:solidFill>
                  <a:srgbClr val="373A3C"/>
                </a:solidFill>
                <a:latin typeface="+mn-ea"/>
              </a:rPr>
              <a:t>...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373A3C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rgbClr val="373A3C"/>
                </a:solidFill>
                <a:latin typeface="+mn-ea"/>
              </a:rPr>
              <a:t>근본적 목적 </a:t>
            </a:r>
            <a:r>
              <a:rPr lang="en-US" altLang="ko-KR" sz="2000" dirty="0" smtClean="0">
                <a:solidFill>
                  <a:srgbClr val="373A3C"/>
                </a:solidFill>
                <a:latin typeface="+mn-ea"/>
              </a:rPr>
              <a:t>: </a:t>
            </a:r>
            <a:r>
              <a:rPr lang="ko-KR" altLang="en-US" sz="2000" b="1" dirty="0" smtClean="0">
                <a:solidFill>
                  <a:srgbClr val="FF0000"/>
                </a:solidFill>
                <a:latin typeface="+mn-ea"/>
              </a:rPr>
              <a:t>문제해결</a:t>
            </a:r>
            <a:endParaRPr lang="en-US" altLang="ko-KR" sz="2000" b="1" dirty="0" smtClean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+mn-ea"/>
              </a:rPr>
              <a:t>  -. </a:t>
            </a:r>
            <a:r>
              <a:rPr lang="ko-KR" altLang="en-US" dirty="0" smtClean="0">
                <a:latin typeface="+mn-ea"/>
              </a:rPr>
              <a:t>현재의 정확한 문제를 진단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+mn-ea"/>
              </a:rPr>
              <a:t>  -. </a:t>
            </a:r>
            <a:r>
              <a:rPr lang="ko-KR" altLang="en-US" dirty="0" smtClean="0">
                <a:latin typeface="+mn-ea"/>
              </a:rPr>
              <a:t>이를 해결하기위한 작업의 종류와 순서는 무엇인가</a:t>
            </a:r>
            <a:r>
              <a:rPr lang="en-US" altLang="ko-KR" dirty="0" smtClean="0">
                <a:latin typeface="+mn-ea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 -. </a:t>
            </a:r>
            <a:r>
              <a:rPr lang="ko-KR" altLang="en-US" dirty="0" smtClean="0">
                <a:latin typeface="+mn-ea"/>
              </a:rPr>
              <a:t>문제해결 과정을 설계 → 알고리즘</a:t>
            </a:r>
            <a:r>
              <a:rPr lang="en-US" altLang="ko-KR" dirty="0" smtClean="0">
                <a:latin typeface="+mn-ea"/>
              </a:rPr>
              <a:t>(</a:t>
            </a:r>
            <a:r>
              <a:rPr lang="en-US" altLang="ko-KR" b="1" u="sng" dirty="0" smtClean="0">
                <a:latin typeface="+mn-ea"/>
              </a:rPr>
              <a:t>Algorithm) </a:t>
            </a:r>
            <a:r>
              <a:rPr lang="en-US" altLang="ko-KR" dirty="0" smtClean="0">
                <a:latin typeface="+mn-ea"/>
              </a:rPr>
              <a:t>	</a:t>
            </a:r>
            <a:r>
              <a:rPr lang="en-US" altLang="ko-KR" dirty="0" smtClean="0">
                <a:solidFill>
                  <a:srgbClr val="373A3C"/>
                </a:solidFill>
                <a:latin typeface="+mn-ea"/>
              </a:rPr>
              <a:t>  </a:t>
            </a:r>
            <a:endParaRPr lang="ko-KR" altLang="en-US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172" y="4315743"/>
            <a:ext cx="6600825" cy="18859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141557" y="6107687"/>
            <a:ext cx="2780536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mtClean="0">
                <a:latin typeface="+mn-ea"/>
              </a:rPr>
              <a:t>컴퓨팅 사고력</a:t>
            </a:r>
            <a:endParaRPr lang="en-US" altLang="ko-KR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1278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0">
            <a:extLst>
              <a:ext uri="{FF2B5EF4-FFF2-40B4-BE49-F238E27FC236}">
                <a16:creationId xmlns:a16="http://schemas.microsoft.com/office/drawing/2014/main" id="{65A27B43-4E7C-4F66-BEA5-7629B8C4ED7B}"/>
              </a:ext>
            </a:extLst>
          </p:cNvPr>
          <p:cNvSpPr txBox="1">
            <a:spLocks/>
          </p:cNvSpPr>
          <p:nvPr/>
        </p:nvSpPr>
        <p:spPr>
          <a:xfrm>
            <a:off x="660933" y="101595"/>
            <a:ext cx="7636400" cy="388938"/>
          </a:xfrm>
          <a:prstGeom prst="rect">
            <a:avLst/>
          </a:prstGeom>
        </p:spPr>
        <p:txBody>
          <a:bodyPr lIns="0" rIns="0"/>
          <a:lstStyle>
            <a:lvl1pPr marL="45720" indent="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3000" b="0" kern="1200" baseline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블록 활용 문제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80047" y="296064"/>
            <a:ext cx="4900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solidFill>
                  <a:schemeClr val="bg1"/>
                </a:solidFill>
                <a:latin typeface="+mn-ea"/>
              </a:rPr>
              <a:t>스크래치 교안 </a:t>
            </a:r>
            <a:r>
              <a:rPr lang="en-US" altLang="ko-KR" sz="1400" b="1" smtClean="0">
                <a:solidFill>
                  <a:schemeClr val="bg1"/>
                </a:solidFill>
                <a:latin typeface="+mn-ea"/>
              </a:rPr>
              <a:t>&gt; 03.</a:t>
            </a:r>
            <a:r>
              <a:rPr lang="ko-KR" altLang="en-US" sz="1400" b="1" smtClean="0">
                <a:solidFill>
                  <a:schemeClr val="bg1"/>
                </a:solidFill>
                <a:latin typeface="+mn-ea"/>
              </a:rPr>
              <a:t>나만의 변수 블럭 활용 예제 </a:t>
            </a:r>
            <a:r>
              <a:rPr lang="en-US" altLang="ko-KR" sz="1400" b="1" smtClean="0">
                <a:solidFill>
                  <a:schemeClr val="bg1"/>
                </a:solidFill>
                <a:latin typeface="+mn-ea"/>
              </a:rPr>
              <a:t>&gt; </a:t>
            </a:r>
            <a:r>
              <a:rPr lang="ko-KR" altLang="en-US" sz="1400" b="1" smtClean="0">
                <a:solidFill>
                  <a:schemeClr val="bg1"/>
                </a:solidFill>
                <a:latin typeface="+mn-ea"/>
              </a:rPr>
              <a:t>문제</a:t>
            </a:r>
            <a:r>
              <a:rPr lang="en-US" altLang="ko-KR" sz="1400" b="1" smtClean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1400" b="1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23" y="798310"/>
            <a:ext cx="8287284" cy="571506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3924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0">
            <a:extLst>
              <a:ext uri="{FF2B5EF4-FFF2-40B4-BE49-F238E27FC236}">
                <a16:creationId xmlns:a16="http://schemas.microsoft.com/office/drawing/2014/main" id="{65A27B43-4E7C-4F66-BEA5-7629B8C4ED7B}"/>
              </a:ext>
            </a:extLst>
          </p:cNvPr>
          <p:cNvSpPr txBox="1">
            <a:spLocks/>
          </p:cNvSpPr>
          <p:nvPr/>
        </p:nvSpPr>
        <p:spPr>
          <a:xfrm>
            <a:off x="660933" y="101595"/>
            <a:ext cx="7636400" cy="388938"/>
          </a:xfrm>
          <a:prstGeom prst="rect">
            <a:avLst/>
          </a:prstGeom>
        </p:spPr>
        <p:txBody>
          <a:bodyPr lIns="0" rIns="0"/>
          <a:lstStyle>
            <a:lvl1pPr marL="45720" indent="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3000" b="0" kern="1200" baseline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블록 활용 문제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862" y="683580"/>
            <a:ext cx="7274797" cy="56675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80047" y="296064"/>
            <a:ext cx="4900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solidFill>
                  <a:schemeClr val="bg1"/>
                </a:solidFill>
                <a:latin typeface="+mn-ea"/>
              </a:rPr>
              <a:t>스크래치 교안 </a:t>
            </a:r>
            <a:r>
              <a:rPr lang="en-US" altLang="ko-KR" sz="1400" b="1" smtClean="0">
                <a:solidFill>
                  <a:schemeClr val="bg1"/>
                </a:solidFill>
                <a:latin typeface="+mn-ea"/>
              </a:rPr>
              <a:t>&gt; 03.</a:t>
            </a:r>
            <a:r>
              <a:rPr lang="ko-KR" altLang="en-US" sz="1400" b="1" smtClean="0">
                <a:solidFill>
                  <a:schemeClr val="bg1"/>
                </a:solidFill>
                <a:latin typeface="+mn-ea"/>
              </a:rPr>
              <a:t>나만의 변수 블럭 활용 예제 </a:t>
            </a:r>
            <a:r>
              <a:rPr lang="en-US" altLang="ko-KR" sz="1400" b="1" smtClean="0">
                <a:solidFill>
                  <a:schemeClr val="bg1"/>
                </a:solidFill>
                <a:latin typeface="+mn-ea"/>
              </a:rPr>
              <a:t>&gt; </a:t>
            </a:r>
            <a:r>
              <a:rPr lang="ko-KR" altLang="en-US" sz="1400" b="1" smtClean="0">
                <a:solidFill>
                  <a:schemeClr val="bg1"/>
                </a:solidFill>
                <a:latin typeface="+mn-ea"/>
              </a:rPr>
              <a:t>문제</a:t>
            </a:r>
            <a:r>
              <a:rPr lang="en-US" altLang="ko-KR" sz="1400" b="1" smtClean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400" b="1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2197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0">
            <a:extLst>
              <a:ext uri="{FF2B5EF4-FFF2-40B4-BE49-F238E27FC236}">
                <a16:creationId xmlns:a16="http://schemas.microsoft.com/office/drawing/2014/main" id="{65A27B43-4E7C-4F66-BEA5-7629B8C4ED7B}"/>
              </a:ext>
            </a:extLst>
          </p:cNvPr>
          <p:cNvSpPr txBox="1">
            <a:spLocks/>
          </p:cNvSpPr>
          <p:nvPr/>
        </p:nvSpPr>
        <p:spPr>
          <a:xfrm>
            <a:off x="660933" y="101595"/>
            <a:ext cx="7636400" cy="388938"/>
          </a:xfrm>
          <a:prstGeom prst="rect">
            <a:avLst/>
          </a:prstGeom>
        </p:spPr>
        <p:txBody>
          <a:bodyPr lIns="0" rIns="0"/>
          <a:lstStyle>
            <a:lvl1pPr marL="45720" indent="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3000" b="0" kern="1200" baseline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블록 활용 문제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86" y="685002"/>
            <a:ext cx="9631995" cy="603267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3480047" y="296064"/>
            <a:ext cx="4900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solidFill>
                  <a:schemeClr val="bg1"/>
                </a:solidFill>
                <a:latin typeface="+mn-ea"/>
              </a:rPr>
              <a:t>스크래치 교안 </a:t>
            </a:r>
            <a:r>
              <a:rPr lang="en-US" altLang="ko-KR" sz="1400" b="1" smtClean="0">
                <a:solidFill>
                  <a:schemeClr val="bg1"/>
                </a:solidFill>
                <a:latin typeface="+mn-ea"/>
              </a:rPr>
              <a:t>&gt; 03.</a:t>
            </a:r>
            <a:r>
              <a:rPr lang="ko-KR" altLang="en-US" sz="1400" b="1" smtClean="0">
                <a:solidFill>
                  <a:schemeClr val="bg1"/>
                </a:solidFill>
                <a:latin typeface="+mn-ea"/>
              </a:rPr>
              <a:t>나만의 변수 블럭 활용 예제 </a:t>
            </a:r>
            <a:r>
              <a:rPr lang="en-US" altLang="ko-KR" sz="1400" b="1" smtClean="0">
                <a:solidFill>
                  <a:schemeClr val="bg1"/>
                </a:solidFill>
                <a:latin typeface="+mn-ea"/>
              </a:rPr>
              <a:t>&gt; </a:t>
            </a:r>
            <a:r>
              <a:rPr lang="ko-KR" altLang="en-US" sz="1400" b="1" smtClean="0">
                <a:solidFill>
                  <a:schemeClr val="bg1"/>
                </a:solidFill>
                <a:latin typeface="+mn-ea"/>
              </a:rPr>
              <a:t>문제</a:t>
            </a:r>
            <a:r>
              <a:rPr lang="en-US" altLang="ko-KR" sz="1400" b="1" smtClean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1400" b="1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2138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1883805"/>
            <a:ext cx="12192000" cy="829193"/>
          </a:xfrm>
          <a:prstGeom prst="rect">
            <a:avLst/>
          </a:prstGeom>
          <a:solidFill>
            <a:srgbClr val="4255A9"/>
          </a:solidFill>
        </p:spPr>
        <p:txBody>
          <a:bodyPr wrap="square" tIns="0" bIns="0" anchor="ctr"/>
          <a:lstStyle>
            <a:defPPr>
              <a:defRPr lang="en-US"/>
            </a:defPPr>
            <a:lvl1pPr algn="ctr">
              <a:lnSpc>
                <a:spcPct val="100000"/>
              </a:lnSpc>
              <a:spcBef>
                <a:spcPct val="0"/>
              </a:spcBef>
              <a:buNone/>
              <a:defRPr sz="4500">
                <a:solidFill>
                  <a:schemeClr val="bg1"/>
                </a:solidFill>
                <a:effectLst>
                  <a:outerShdw blurRad="76200" dir="3000000" algn="tl" rotWithShape="0">
                    <a:prstClr val="black">
                      <a:alpha val="26000"/>
                    </a:prst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pPr>
              <a:defRPr/>
            </a:pPr>
            <a:r>
              <a:rPr lang="ko-KR" altLang="en-US" sz="5000" dirty="0"/>
              <a:t>코딩교육의 시작 스크래치 활용 배우기</a:t>
            </a:r>
            <a:endParaRPr lang="en-US" altLang="ko-KR" sz="5000" dirty="0"/>
          </a:p>
        </p:txBody>
      </p:sp>
      <p:sp>
        <p:nvSpPr>
          <p:cNvPr id="4" name="텍스트 개체 틀 42"/>
          <p:cNvSpPr txBox="1">
            <a:spLocks/>
          </p:cNvSpPr>
          <p:nvPr/>
        </p:nvSpPr>
        <p:spPr>
          <a:xfrm>
            <a:off x="-1" y="2858109"/>
            <a:ext cx="12192001" cy="607907"/>
          </a:xfrm>
          <a:prstGeom prst="rect">
            <a:avLst/>
          </a:prstGeom>
        </p:spPr>
        <p:txBody>
          <a:bodyPr bIns="0" anchor="t"/>
          <a:lstStyle>
            <a:lvl1pPr marL="45720" indent="0" algn="ctr" defTabSz="914400" rtl="0" eaLnBrk="1" latinLnBrk="1" hangingPunct="1">
              <a:lnSpc>
                <a:spcPct val="10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4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09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스크래치 확장기능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02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20"/>
          <p:cNvSpPr txBox="1">
            <a:spLocks/>
          </p:cNvSpPr>
          <p:nvPr/>
        </p:nvSpPr>
        <p:spPr>
          <a:xfrm>
            <a:off x="563279" y="187908"/>
            <a:ext cx="7636400" cy="388938"/>
          </a:xfrm>
          <a:prstGeom prst="rect">
            <a:avLst/>
          </a:prstGeom>
        </p:spPr>
        <p:txBody>
          <a:bodyPr lIns="0" rIns="0"/>
          <a:lstStyle>
            <a:lvl1pPr marL="45720" indent="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3000" b="0" kern="1200" baseline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스크래치 확장기능</a:t>
            </a:r>
          </a:p>
        </p:txBody>
      </p:sp>
      <p:sp>
        <p:nvSpPr>
          <p:cNvPr id="10" name="텍스트 개체 틀 4"/>
          <p:cNvSpPr txBox="1">
            <a:spLocks/>
          </p:cNvSpPr>
          <p:nvPr/>
        </p:nvSpPr>
        <p:spPr>
          <a:xfrm>
            <a:off x="304800" y="881063"/>
            <a:ext cx="11498179" cy="5507705"/>
          </a:xfrm>
          <a:prstGeom prst="rect">
            <a:avLst/>
          </a:prstGeom>
        </p:spPr>
        <p:txBody>
          <a:bodyPr/>
          <a:lstStyle>
            <a:lvl1pPr marL="355600" indent="-309563" algn="l" defTabSz="914400" rtl="0" eaLnBrk="1" latinLnBrk="1" hangingPunct="1">
              <a:lnSpc>
                <a:spcPct val="100000"/>
              </a:lnSpc>
              <a:spcBef>
                <a:spcPts val="1500"/>
              </a:spcBef>
              <a:buClr>
                <a:srgbClr val="2585C2"/>
              </a:buClr>
              <a:buSzPct val="80000"/>
              <a:buFont typeface="Wingdings" panose="05000000000000000000" pitchFamily="2" charset="2"/>
              <a:buChar char="u"/>
              <a:defRPr sz="2800" kern="1200" baseline="0">
                <a:solidFill>
                  <a:srgbClr val="2585C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541338" indent="-26670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SzPct val="80000"/>
              <a:buFont typeface="나눔스퀘어라운드 Bold" panose="020B0600000101010101" pitchFamily="50" charset="-127"/>
              <a:buChar char="»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rgbClr val="2585C2"/>
              </a:buClr>
              <a:buSzPct val="80000"/>
              <a:buFont typeface="Wingdings" panose="05000000000000000000" pitchFamily="2" charset="2"/>
              <a:buChar char="§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4255A9"/>
              </a:buClr>
              <a:buFont typeface="Wingdings" panose="05000000000000000000" pitchFamily="2" charset="2"/>
              <a:buChar char="Ø"/>
              <a:tabLst>
                <a:tab pos="444500" algn="l"/>
              </a:tabLst>
            </a:pPr>
            <a:r>
              <a:rPr lang="ko-KR" altLang="en-US" dirty="0"/>
              <a:t>확장기능 중 번역과 </a:t>
            </a:r>
            <a:r>
              <a:rPr lang="ko-KR" altLang="en-US" dirty="0" err="1"/>
              <a:t>텍스트음성변환를</a:t>
            </a:r>
            <a:r>
              <a:rPr lang="ko-KR" altLang="en-US" dirty="0"/>
              <a:t> 활용하여 번역 하는 로봇을 만든다</a:t>
            </a:r>
            <a:r>
              <a:rPr lang="en-US" altLang="ko-KR" dirty="0"/>
              <a:t>.</a:t>
            </a:r>
          </a:p>
          <a:p>
            <a:pPr lvl="1">
              <a:buClr>
                <a:srgbClr val="4255A9"/>
              </a:buClr>
              <a:buFont typeface="Wingdings" panose="05000000000000000000" pitchFamily="2" charset="2"/>
              <a:buChar char="Ø"/>
              <a:tabLst>
                <a:tab pos="444500" algn="l"/>
              </a:tabLst>
            </a:pPr>
            <a:r>
              <a:rPr lang="ko-KR" altLang="en-US" dirty="0"/>
              <a:t>배경 </a:t>
            </a:r>
            <a:r>
              <a:rPr lang="en-US" altLang="ko-KR" dirty="0"/>
              <a:t>4</a:t>
            </a:r>
            <a:r>
              <a:rPr lang="ko-KR" altLang="en-US" dirty="0"/>
              <a:t>개를 추가한다</a:t>
            </a:r>
            <a:r>
              <a:rPr lang="en-US" altLang="ko-KR" dirty="0"/>
              <a:t>.</a:t>
            </a:r>
          </a:p>
          <a:p>
            <a:pPr lvl="1">
              <a:buClr>
                <a:srgbClr val="4255A9"/>
              </a:buClr>
              <a:buFont typeface="Wingdings" panose="05000000000000000000" pitchFamily="2" charset="2"/>
              <a:buChar char="Ø"/>
              <a:tabLst>
                <a:tab pos="444500" algn="l"/>
              </a:tabLst>
            </a:pPr>
            <a:r>
              <a:rPr lang="ko-KR" altLang="en-US" dirty="0"/>
              <a:t>로봇 </a:t>
            </a:r>
            <a:r>
              <a:rPr lang="ko-KR" altLang="en-US" dirty="0" err="1"/>
              <a:t>스프라이트를</a:t>
            </a:r>
            <a:r>
              <a:rPr lang="ko-KR" altLang="en-US" dirty="0"/>
              <a:t> 추가 하고</a:t>
            </a:r>
            <a:r>
              <a:rPr lang="en-US" altLang="ko-KR" dirty="0"/>
              <a:t>, </a:t>
            </a:r>
            <a:r>
              <a:rPr lang="ko-KR" altLang="en-US" dirty="0"/>
              <a:t>언어로 신호를 만든다</a:t>
            </a:r>
            <a:r>
              <a:rPr lang="en-US" altLang="ko-KR" dirty="0"/>
              <a:t>.</a:t>
            </a:r>
          </a:p>
          <a:p>
            <a:pPr lvl="1">
              <a:buClr>
                <a:srgbClr val="4255A9"/>
              </a:buClr>
              <a:buFont typeface="Wingdings" panose="05000000000000000000" pitchFamily="2" charset="2"/>
              <a:buChar char="Ø"/>
              <a:tabLst>
                <a:tab pos="444500" algn="l"/>
              </a:tabLst>
            </a:pPr>
            <a:r>
              <a:rPr lang="ko-KR" altLang="en-US" dirty="0"/>
              <a:t>각 언어버튼을 </a:t>
            </a:r>
            <a:r>
              <a:rPr lang="ko-KR" altLang="en-US" dirty="0" err="1"/>
              <a:t>틀릭하면</a:t>
            </a:r>
            <a:r>
              <a:rPr lang="ko-KR" altLang="en-US" dirty="0"/>
              <a:t> 신호를 받아 묻고 답하기 블록을 실행하여 번역을 할 수 있게 한다</a:t>
            </a:r>
            <a:r>
              <a:rPr lang="en-US" altLang="ko-KR" dirty="0"/>
              <a:t>.</a:t>
            </a:r>
          </a:p>
          <a:p>
            <a:pPr lvl="1">
              <a:buClr>
                <a:srgbClr val="4255A9"/>
              </a:buClr>
              <a:buFont typeface="Wingdings" panose="05000000000000000000" pitchFamily="2" charset="2"/>
              <a:buChar char="Ø"/>
              <a:tabLst>
                <a:tab pos="444500" algn="l"/>
              </a:tabLst>
            </a:pPr>
            <a:r>
              <a:rPr lang="ko-KR" altLang="en-US" dirty="0"/>
              <a:t>추가기능 번역으로 번역을 하고</a:t>
            </a:r>
            <a:r>
              <a:rPr lang="en-US" altLang="ko-KR" dirty="0"/>
              <a:t>, </a:t>
            </a:r>
            <a:r>
              <a:rPr lang="ko-KR" altLang="en-US" dirty="0"/>
              <a:t>텍스트를 읽어주는 블록을 활용하여 번역한 내용의 발음을 들을 수 있도록 코딩한다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109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20"/>
          <p:cNvSpPr txBox="1">
            <a:spLocks/>
          </p:cNvSpPr>
          <p:nvPr/>
        </p:nvSpPr>
        <p:spPr>
          <a:xfrm>
            <a:off x="563279" y="187908"/>
            <a:ext cx="7636400" cy="388938"/>
          </a:xfrm>
          <a:prstGeom prst="rect">
            <a:avLst/>
          </a:prstGeom>
        </p:spPr>
        <p:txBody>
          <a:bodyPr lIns="0" rIns="0"/>
          <a:lstStyle>
            <a:lvl1pPr marL="45720" indent="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3000" b="0" kern="1200" baseline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번역하는 로봇</a:t>
            </a:r>
          </a:p>
        </p:txBody>
      </p:sp>
      <p:sp>
        <p:nvSpPr>
          <p:cNvPr id="10" name="텍스트 개체 틀 4"/>
          <p:cNvSpPr txBox="1">
            <a:spLocks/>
          </p:cNvSpPr>
          <p:nvPr/>
        </p:nvSpPr>
        <p:spPr>
          <a:xfrm>
            <a:off x="304800" y="881063"/>
            <a:ext cx="11498179" cy="5507705"/>
          </a:xfrm>
          <a:prstGeom prst="rect">
            <a:avLst/>
          </a:prstGeom>
        </p:spPr>
        <p:txBody>
          <a:bodyPr/>
          <a:lstStyle>
            <a:lvl1pPr marL="355600" indent="-309563" algn="l" defTabSz="914400" rtl="0" eaLnBrk="1" latinLnBrk="1" hangingPunct="1">
              <a:lnSpc>
                <a:spcPct val="100000"/>
              </a:lnSpc>
              <a:spcBef>
                <a:spcPts val="1500"/>
              </a:spcBef>
              <a:buClr>
                <a:srgbClr val="2585C2"/>
              </a:buClr>
              <a:buSzPct val="80000"/>
              <a:buFont typeface="Wingdings" panose="05000000000000000000" pitchFamily="2" charset="2"/>
              <a:buChar char="u"/>
              <a:defRPr sz="2800" kern="1200" baseline="0">
                <a:solidFill>
                  <a:srgbClr val="2585C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541338" indent="-26670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SzPct val="80000"/>
              <a:buFont typeface="나눔스퀘어라운드 Bold" panose="020B0600000101010101" pitchFamily="50" charset="-127"/>
              <a:buChar char="»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rgbClr val="2585C2"/>
              </a:buClr>
              <a:buSzPct val="80000"/>
              <a:buFont typeface="Wingdings" panose="05000000000000000000" pitchFamily="2" charset="2"/>
              <a:buChar char="§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4255A9"/>
              </a:buClr>
              <a:buFont typeface="Wingdings" panose="05000000000000000000" pitchFamily="2" charset="2"/>
              <a:buChar char="Ø"/>
              <a:tabLst>
                <a:tab pos="444500" algn="l"/>
              </a:tabLst>
            </a:pPr>
            <a:r>
              <a:rPr lang="ko-KR" altLang="en-US" dirty="0"/>
              <a:t>로봇에 사용되는 블록이다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F06511-1AEB-4C80-938D-4E8535110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13388"/>
            <a:ext cx="4752975" cy="51435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7E8A178-4DAA-41F1-A478-FC35D182F36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88990" y="738554"/>
            <a:ext cx="4409236" cy="628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5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20"/>
          <p:cNvSpPr txBox="1">
            <a:spLocks/>
          </p:cNvSpPr>
          <p:nvPr/>
        </p:nvSpPr>
        <p:spPr>
          <a:xfrm>
            <a:off x="563279" y="187908"/>
            <a:ext cx="7636400" cy="388938"/>
          </a:xfrm>
          <a:prstGeom prst="rect">
            <a:avLst/>
          </a:prstGeom>
        </p:spPr>
        <p:txBody>
          <a:bodyPr lIns="0" rIns="0"/>
          <a:lstStyle>
            <a:lvl1pPr marL="45720" indent="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3000" b="0" kern="1200" baseline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번역하는 로봇</a:t>
            </a:r>
          </a:p>
        </p:txBody>
      </p:sp>
      <p:sp>
        <p:nvSpPr>
          <p:cNvPr id="10" name="텍스트 개체 틀 4"/>
          <p:cNvSpPr txBox="1">
            <a:spLocks/>
          </p:cNvSpPr>
          <p:nvPr/>
        </p:nvSpPr>
        <p:spPr>
          <a:xfrm>
            <a:off x="304800" y="881063"/>
            <a:ext cx="11498179" cy="5507705"/>
          </a:xfrm>
          <a:prstGeom prst="rect">
            <a:avLst/>
          </a:prstGeom>
        </p:spPr>
        <p:txBody>
          <a:bodyPr/>
          <a:lstStyle>
            <a:lvl1pPr marL="355600" indent="-309563" algn="l" defTabSz="914400" rtl="0" eaLnBrk="1" latinLnBrk="1" hangingPunct="1">
              <a:lnSpc>
                <a:spcPct val="100000"/>
              </a:lnSpc>
              <a:spcBef>
                <a:spcPts val="1500"/>
              </a:spcBef>
              <a:buClr>
                <a:srgbClr val="2585C2"/>
              </a:buClr>
              <a:buSzPct val="80000"/>
              <a:buFont typeface="Wingdings" panose="05000000000000000000" pitchFamily="2" charset="2"/>
              <a:buChar char="u"/>
              <a:defRPr sz="2800" kern="1200" baseline="0">
                <a:solidFill>
                  <a:srgbClr val="2585C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541338" indent="-26670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SzPct val="80000"/>
              <a:buFont typeface="나눔스퀘어라운드 Bold" panose="020B0600000101010101" pitchFamily="50" charset="-127"/>
              <a:buChar char="»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rgbClr val="2585C2"/>
              </a:buClr>
              <a:buSzPct val="80000"/>
              <a:buFont typeface="Wingdings" panose="05000000000000000000" pitchFamily="2" charset="2"/>
              <a:buChar char="§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4255A9"/>
              </a:buClr>
              <a:buFont typeface="Wingdings" panose="05000000000000000000" pitchFamily="2" charset="2"/>
              <a:buChar char="Ø"/>
              <a:tabLst>
                <a:tab pos="444500" algn="l"/>
              </a:tabLst>
            </a:pPr>
            <a:r>
              <a:rPr lang="ko-KR" altLang="en-US" dirty="0"/>
              <a:t>언어버튼에 사용되는 블록이다</a:t>
            </a:r>
            <a:r>
              <a:rPr lang="en-US" altLang="ko-KR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E07257-E59F-4CC7-9FA9-456964499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19" y="2257425"/>
            <a:ext cx="1943100" cy="11715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1F0D274-6698-4A0F-B5D7-1BA11498C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616" y="2463734"/>
            <a:ext cx="2209800" cy="1143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5E39FE0-684F-460E-8893-93BBB8EC1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172" y="2345742"/>
            <a:ext cx="210502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34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0"/>
          <p:cNvSpPr txBox="1">
            <a:spLocks/>
          </p:cNvSpPr>
          <p:nvPr/>
        </p:nvSpPr>
        <p:spPr>
          <a:xfrm>
            <a:off x="563279" y="187908"/>
            <a:ext cx="7636400" cy="388938"/>
          </a:xfrm>
          <a:prstGeom prst="rect">
            <a:avLst/>
          </a:prstGeom>
        </p:spPr>
        <p:txBody>
          <a:bodyPr lIns="0" rIns="0"/>
          <a:lstStyle>
            <a:lvl1pPr marL="45720" indent="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3000" b="0" kern="1200" baseline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알고리즘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658367" y="2494483"/>
            <a:ext cx="950131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dirty="0" smtClean="0"/>
              <a:t>감사합니다</a:t>
            </a:r>
            <a:r>
              <a:rPr lang="en-US" altLang="ko-KR" sz="13800" dirty="0"/>
              <a:t>!</a:t>
            </a:r>
            <a:endParaRPr lang="ko-KR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64736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0">
            <a:extLst>
              <a:ext uri="{FF2B5EF4-FFF2-40B4-BE49-F238E27FC236}">
                <a16:creationId xmlns:a16="http://schemas.microsoft.com/office/drawing/2014/main" id="{990D222C-F371-4D82-AE95-E4A04A11BFDC}"/>
              </a:ext>
            </a:extLst>
          </p:cNvPr>
          <p:cNvSpPr txBox="1">
            <a:spLocks/>
          </p:cNvSpPr>
          <p:nvPr/>
        </p:nvSpPr>
        <p:spPr>
          <a:xfrm>
            <a:off x="660933" y="101595"/>
            <a:ext cx="7636400" cy="388938"/>
          </a:xfrm>
          <a:prstGeom prst="rect">
            <a:avLst/>
          </a:prstGeom>
        </p:spPr>
        <p:txBody>
          <a:bodyPr lIns="0" rIns="0"/>
          <a:lstStyle>
            <a:lvl1pPr marL="45720" indent="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3000" b="0" kern="1200" baseline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스크래치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66" y="1156491"/>
            <a:ext cx="6743700" cy="2095500"/>
          </a:xfrm>
          <a:prstGeom prst="rect">
            <a:avLst/>
          </a:prstGeom>
        </p:spPr>
      </p:pic>
      <p:sp>
        <p:nvSpPr>
          <p:cNvPr id="5" name="텍스트 개체 틀 42">
            <a:extLst>
              <a:ext uri="{FF2B5EF4-FFF2-40B4-BE49-F238E27FC236}">
                <a16:creationId xmlns:a16="http://schemas.microsoft.com/office/drawing/2014/main" id="{E64D4B6E-D6B5-48DE-AE2E-84397774F9E2}"/>
              </a:ext>
            </a:extLst>
          </p:cNvPr>
          <p:cNvSpPr txBox="1">
            <a:spLocks/>
          </p:cNvSpPr>
          <p:nvPr/>
        </p:nvSpPr>
        <p:spPr>
          <a:xfrm>
            <a:off x="237066" y="728925"/>
            <a:ext cx="10778067" cy="368299"/>
          </a:xfrm>
          <a:prstGeom prst="rect">
            <a:avLst/>
          </a:prstGeom>
        </p:spPr>
        <p:txBody>
          <a:bodyPr bIns="0" anchor="ctr"/>
          <a:lstStyle>
            <a:lvl1pPr marL="45720" indent="0" algn="ctr" defTabSz="914400" rtl="0" eaLnBrk="1" latinLnBrk="1" hangingPunct="1">
              <a:lnSpc>
                <a:spcPct val="10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4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 smtClean="0">
                <a:latin typeface="+mn-ea"/>
                <a:ea typeface="+mn-ea"/>
              </a:rPr>
              <a:t>텍스트 프로그래밍 언어 </a:t>
            </a:r>
            <a:r>
              <a:rPr lang="en-US" altLang="ko-KR" sz="2000" dirty="0" smtClean="0">
                <a:latin typeface="+mn-ea"/>
                <a:ea typeface="+mn-ea"/>
              </a:rPr>
              <a:t>: </a:t>
            </a:r>
            <a:r>
              <a:rPr lang="ko-KR" altLang="en-US" sz="2000" dirty="0" smtClean="0">
                <a:latin typeface="+mn-ea"/>
                <a:ea typeface="+mn-ea"/>
              </a:rPr>
              <a:t>정해진 문법과 명령어로 코딩</a:t>
            </a:r>
            <a:endParaRPr lang="ko-KR" altLang="en-US" sz="2000" dirty="0"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66" y="3939269"/>
            <a:ext cx="5372100" cy="1943100"/>
          </a:xfrm>
          <a:prstGeom prst="rect">
            <a:avLst/>
          </a:prstGeom>
        </p:spPr>
      </p:pic>
      <p:sp>
        <p:nvSpPr>
          <p:cNvPr id="8" name="텍스트 개체 틀 42">
            <a:extLst>
              <a:ext uri="{FF2B5EF4-FFF2-40B4-BE49-F238E27FC236}">
                <a16:creationId xmlns:a16="http://schemas.microsoft.com/office/drawing/2014/main" id="{E64D4B6E-D6B5-48DE-AE2E-84397774F9E2}"/>
              </a:ext>
            </a:extLst>
          </p:cNvPr>
          <p:cNvSpPr txBox="1">
            <a:spLocks/>
          </p:cNvSpPr>
          <p:nvPr/>
        </p:nvSpPr>
        <p:spPr>
          <a:xfrm>
            <a:off x="237066" y="3511703"/>
            <a:ext cx="10778067" cy="368299"/>
          </a:xfrm>
          <a:prstGeom prst="rect">
            <a:avLst/>
          </a:prstGeom>
        </p:spPr>
        <p:txBody>
          <a:bodyPr bIns="0" anchor="ctr"/>
          <a:lstStyle>
            <a:lvl1pPr marL="45720" indent="0" algn="ctr" defTabSz="914400" rtl="0" eaLnBrk="1" latinLnBrk="1" hangingPunct="1">
              <a:lnSpc>
                <a:spcPct val="10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4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 err="1" smtClean="0">
                <a:latin typeface="+mn-ea"/>
                <a:ea typeface="+mn-ea"/>
              </a:rPr>
              <a:t>블록형</a:t>
            </a:r>
            <a:r>
              <a:rPr lang="ko-KR" altLang="en-US" sz="2000" dirty="0" smtClean="0">
                <a:latin typeface="+mn-ea"/>
                <a:ea typeface="+mn-ea"/>
              </a:rPr>
              <a:t> 프로그래밍 언어 </a:t>
            </a:r>
            <a:r>
              <a:rPr lang="en-US" altLang="ko-KR" sz="2000" dirty="0" smtClean="0">
                <a:latin typeface="+mn-ea"/>
                <a:ea typeface="+mn-ea"/>
              </a:rPr>
              <a:t>: </a:t>
            </a:r>
            <a:r>
              <a:rPr lang="ko-KR" altLang="en-US" sz="2000" dirty="0" smtClean="0">
                <a:latin typeface="+mn-ea"/>
                <a:ea typeface="+mn-ea"/>
              </a:rPr>
              <a:t>블록을 연결하여 프로그래밍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10" name="왼쪽 화살표 설명선 9"/>
          <p:cNvSpPr/>
          <p:nvPr/>
        </p:nvSpPr>
        <p:spPr>
          <a:xfrm>
            <a:off x="7223761" y="1156492"/>
            <a:ext cx="4538748" cy="1761276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31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정해진 문법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명령어로 코딩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작은 실수</a:t>
            </a:r>
            <a:r>
              <a:rPr lang="en-US" altLang="ko-KR" dirty="0" smtClean="0"/>
              <a:t>(;)</a:t>
            </a:r>
            <a:r>
              <a:rPr lang="ko-KR" altLang="en-US" dirty="0" smtClean="0"/>
              <a:t>도 용납하지 않는다</a:t>
            </a:r>
            <a:r>
              <a:rPr lang="en-US" altLang="ko-KR" dirty="0" smtClean="0"/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진입장벽이 존재한다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왼쪽 화살표 설명선 10"/>
          <p:cNvSpPr/>
          <p:nvPr/>
        </p:nvSpPr>
        <p:spPr>
          <a:xfrm>
            <a:off x="7223761" y="3880002"/>
            <a:ext cx="4538748" cy="1761276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31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/>
              <a:t>이미 블록으로 다 작성되어 있다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그냥 연결만 하면 프로그래밍이된다</a:t>
            </a:r>
            <a:endParaRPr lang="en-US" altLang="ko-KR" dirty="0" smtClean="0"/>
          </a:p>
          <a:p>
            <a:pPr algn="ctr">
              <a:lnSpc>
                <a:spcPct val="150000"/>
              </a:lnSpc>
            </a:pPr>
            <a:r>
              <a:rPr lang="ko-KR" altLang="en-US" dirty="0" smtClean="0"/>
              <a:t>문법 에러가  거의 발생하지 않는다</a:t>
            </a:r>
            <a:endParaRPr lang="ko-KR" altLang="en-US" dirty="0"/>
          </a:p>
        </p:txBody>
      </p:sp>
      <p:sp>
        <p:nvSpPr>
          <p:cNvPr id="12" name="텍스트 개체 틀 42">
            <a:extLst>
              <a:ext uri="{FF2B5EF4-FFF2-40B4-BE49-F238E27FC236}">
                <a16:creationId xmlns:a16="http://schemas.microsoft.com/office/drawing/2014/main" id="{E64D4B6E-D6B5-48DE-AE2E-84397774F9E2}"/>
              </a:ext>
            </a:extLst>
          </p:cNvPr>
          <p:cNvSpPr txBox="1">
            <a:spLocks/>
          </p:cNvSpPr>
          <p:nvPr/>
        </p:nvSpPr>
        <p:spPr>
          <a:xfrm>
            <a:off x="237066" y="6009577"/>
            <a:ext cx="10778067" cy="368299"/>
          </a:xfrm>
          <a:prstGeom prst="rect">
            <a:avLst/>
          </a:prstGeom>
        </p:spPr>
        <p:txBody>
          <a:bodyPr bIns="0" anchor="ctr"/>
          <a:lstStyle>
            <a:lvl1pPr marL="45720" indent="0" algn="ctr" defTabSz="914400" rtl="0" eaLnBrk="1" latinLnBrk="1" hangingPunct="1">
              <a:lnSpc>
                <a:spcPct val="10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4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b="1" dirty="0" smtClean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▶ </a:t>
            </a:r>
            <a:r>
              <a:rPr lang="ko-KR" altLang="en-US" sz="2000" b="1" dirty="0" err="1" smtClean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컴퓨팅사고</a:t>
            </a:r>
            <a:r>
              <a:rPr lang="en-US" altLang="ko-KR" sz="2000" b="1" dirty="0" smtClean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2000" b="1" dirty="0" smtClean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문제해결능력</a:t>
            </a:r>
            <a:r>
              <a:rPr lang="en-US" altLang="ko-KR" sz="2000" b="1" dirty="0" smtClean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2000" b="1" dirty="0" smtClean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창의성</a:t>
            </a:r>
            <a:r>
              <a:rPr lang="en-US" altLang="ko-KR" sz="2000" b="1" dirty="0" smtClean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2000" b="1" dirty="0" smtClean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자기표현 및 협업</a:t>
            </a:r>
            <a:endParaRPr lang="ko-KR" altLang="en-US" sz="2000" b="1" dirty="0">
              <a:solidFill>
                <a:schemeClr val="accent6">
                  <a:lumMod val="7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1088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26295B19-4D83-43C9-A412-9BBBDCB4EC3A}"/>
              </a:ext>
            </a:extLst>
          </p:cNvPr>
          <p:cNvSpPr txBox="1">
            <a:spLocks/>
          </p:cNvSpPr>
          <p:nvPr/>
        </p:nvSpPr>
        <p:spPr>
          <a:xfrm>
            <a:off x="0" y="2389832"/>
            <a:ext cx="12192000" cy="829193"/>
          </a:xfrm>
          <a:prstGeom prst="rect">
            <a:avLst/>
          </a:prstGeom>
        </p:spPr>
        <p:txBody>
          <a:bodyPr tIns="0" bIns="0" anchor="b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rgbClr val="2585C2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  <a:cs typeface="+mj-cs"/>
              </a:defRPr>
            </a:lvl1pPr>
          </a:lstStyle>
          <a:p>
            <a:r>
              <a:rPr lang="ko-KR" altLang="en-US" sz="4800" dirty="0">
                <a:solidFill>
                  <a:srgbClr val="4255A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코딩 교육의 시작 스크래치 기초 배우기</a:t>
            </a:r>
            <a:endParaRPr lang="en-US" altLang="ko-KR" sz="4800" dirty="0">
              <a:solidFill>
                <a:srgbClr val="4255A9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5" name="텍스트 개체 틀 42">
            <a:extLst>
              <a:ext uri="{FF2B5EF4-FFF2-40B4-BE49-F238E27FC236}">
                <a16:creationId xmlns:a16="http://schemas.microsoft.com/office/drawing/2014/main" id="{E64D4B6E-D6B5-48DE-AE2E-84397774F9E2}"/>
              </a:ext>
            </a:extLst>
          </p:cNvPr>
          <p:cNvSpPr txBox="1">
            <a:spLocks/>
          </p:cNvSpPr>
          <p:nvPr/>
        </p:nvSpPr>
        <p:spPr>
          <a:xfrm>
            <a:off x="-1" y="3368087"/>
            <a:ext cx="12192001" cy="607907"/>
          </a:xfrm>
          <a:prstGeom prst="rect">
            <a:avLst/>
          </a:prstGeom>
        </p:spPr>
        <p:txBody>
          <a:bodyPr bIns="0" anchor="t"/>
          <a:lstStyle>
            <a:lvl1pPr marL="45720" indent="0" algn="ctr" defTabSz="914400" rtl="0" eaLnBrk="1" latinLnBrk="1" hangingPunct="1">
              <a:lnSpc>
                <a:spcPct val="10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4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스크래치 설치하기 및 기본화면구성</a:t>
            </a:r>
          </a:p>
        </p:txBody>
      </p:sp>
    </p:spTree>
    <p:extLst>
      <p:ext uri="{BB962C8B-B14F-4D97-AF65-F5344CB8AC3E}">
        <p14:creationId xmlns:p14="http://schemas.microsoft.com/office/powerpoint/2010/main" val="41724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39CAB9D7-23B6-40C7-AFBD-C3894B1D04DC}"/>
              </a:ext>
            </a:extLst>
          </p:cNvPr>
          <p:cNvSpPr txBox="1">
            <a:spLocks/>
          </p:cNvSpPr>
          <p:nvPr/>
        </p:nvSpPr>
        <p:spPr>
          <a:xfrm>
            <a:off x="177883" y="688368"/>
            <a:ext cx="11498179" cy="5507705"/>
          </a:xfrm>
          <a:prstGeom prst="rect">
            <a:avLst/>
          </a:prstGeom>
        </p:spPr>
        <p:txBody>
          <a:bodyPr/>
          <a:lstStyle>
            <a:lvl1pPr marL="355600" indent="-309563" algn="l" defTabSz="914400" rtl="0" eaLnBrk="1" latinLnBrk="1" hangingPunct="1">
              <a:lnSpc>
                <a:spcPct val="100000"/>
              </a:lnSpc>
              <a:spcBef>
                <a:spcPts val="1500"/>
              </a:spcBef>
              <a:buClr>
                <a:srgbClr val="2585C2"/>
              </a:buClr>
              <a:buSzPct val="80000"/>
              <a:buFont typeface="Wingdings" panose="05000000000000000000" pitchFamily="2" charset="2"/>
              <a:buChar char="u"/>
              <a:defRPr sz="2800" kern="1200" baseline="0">
                <a:solidFill>
                  <a:srgbClr val="2585C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541338" indent="-26670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SzPct val="80000"/>
              <a:buFont typeface="나눔스퀘어라운드 Bold" panose="020B0600000101010101" pitchFamily="50" charset="-127"/>
              <a:buChar char="»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rgbClr val="2585C2"/>
              </a:buClr>
              <a:buSzPct val="80000"/>
              <a:buFont typeface="Wingdings" panose="05000000000000000000" pitchFamily="2" charset="2"/>
              <a:buChar char="§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lvl="1" indent="0">
              <a:buClr>
                <a:srgbClr val="4255A9"/>
              </a:buClr>
              <a:buNone/>
              <a:tabLst>
                <a:tab pos="444500" algn="l"/>
              </a:tabLst>
            </a:pPr>
            <a:r>
              <a:rPr lang="ko-KR" altLang="en-US" dirty="0" smtClean="0">
                <a:latin typeface="+mn-ea"/>
                <a:ea typeface="+mn-ea"/>
              </a:rPr>
              <a:t>다운로드한 파일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Scratch 3.29.1 </a:t>
            </a: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Setup.exe</a:t>
            </a:r>
            <a:r>
              <a:rPr lang="en-US" altLang="ko-KR" dirty="0" smtClean="0">
                <a:latin typeface="+mn-ea"/>
                <a:ea typeface="+mn-ea"/>
              </a:rPr>
              <a:t>)</a:t>
            </a:r>
            <a:r>
              <a:rPr lang="ko-KR" altLang="en-US" dirty="0" smtClean="0">
                <a:latin typeface="+mn-ea"/>
                <a:ea typeface="+mn-ea"/>
              </a:rPr>
              <a:t>을 </a:t>
            </a:r>
            <a:r>
              <a:rPr lang="ko-KR" altLang="en-US" dirty="0">
                <a:latin typeface="+mn-ea"/>
                <a:ea typeface="+mn-ea"/>
              </a:rPr>
              <a:t>더블 클릭하여 실행 한다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10" name="텍스트 개체 틀 20">
            <a:extLst>
              <a:ext uri="{FF2B5EF4-FFF2-40B4-BE49-F238E27FC236}">
                <a16:creationId xmlns:a16="http://schemas.microsoft.com/office/drawing/2014/main" id="{990D222C-F371-4D82-AE95-E4A04A11BFDC}"/>
              </a:ext>
            </a:extLst>
          </p:cNvPr>
          <p:cNvSpPr txBox="1">
            <a:spLocks/>
          </p:cNvSpPr>
          <p:nvPr/>
        </p:nvSpPr>
        <p:spPr>
          <a:xfrm>
            <a:off x="660933" y="101595"/>
            <a:ext cx="7636400" cy="388938"/>
          </a:xfrm>
          <a:prstGeom prst="rect">
            <a:avLst/>
          </a:prstGeom>
        </p:spPr>
        <p:txBody>
          <a:bodyPr lIns="0" rIns="0"/>
          <a:lstStyle>
            <a:lvl1pPr marL="45720" indent="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3000" b="0" kern="1200" baseline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스크래치 설치 하기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7F4B03C-BCA6-4B4A-AB1E-F4A6B224C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900" y="1150339"/>
            <a:ext cx="4185729" cy="257401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331" y="1150338"/>
            <a:ext cx="4154178" cy="25740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331" y="3895771"/>
            <a:ext cx="4154178" cy="25740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8900" y="3895771"/>
            <a:ext cx="4185729" cy="274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98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EBEC66A7-4577-484C-B426-6021C9262012}"/>
              </a:ext>
            </a:extLst>
          </p:cNvPr>
          <p:cNvSpPr txBox="1">
            <a:spLocks/>
          </p:cNvSpPr>
          <p:nvPr/>
        </p:nvSpPr>
        <p:spPr>
          <a:xfrm>
            <a:off x="304800" y="881063"/>
            <a:ext cx="11498179" cy="5507705"/>
          </a:xfrm>
          <a:prstGeom prst="rect">
            <a:avLst/>
          </a:prstGeom>
        </p:spPr>
        <p:txBody>
          <a:bodyPr/>
          <a:lstStyle>
            <a:lvl1pPr marL="355600" indent="-309563" algn="l" defTabSz="914400" rtl="0" eaLnBrk="1" latinLnBrk="1" hangingPunct="1">
              <a:lnSpc>
                <a:spcPct val="100000"/>
              </a:lnSpc>
              <a:spcBef>
                <a:spcPts val="1500"/>
              </a:spcBef>
              <a:buClr>
                <a:srgbClr val="2585C2"/>
              </a:buClr>
              <a:buSzPct val="80000"/>
              <a:buFont typeface="Wingdings" panose="05000000000000000000" pitchFamily="2" charset="2"/>
              <a:buChar char="u"/>
              <a:defRPr sz="2800" kern="1200" baseline="0">
                <a:solidFill>
                  <a:srgbClr val="2585C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541338" indent="-26670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SzPct val="80000"/>
              <a:buFont typeface="나눔스퀘어라운드 Bold" panose="020B0600000101010101" pitchFamily="50" charset="-127"/>
              <a:buChar char="»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100000"/>
              </a:lnSpc>
              <a:spcBef>
                <a:spcPts val="1500"/>
              </a:spcBef>
              <a:spcAft>
                <a:spcPts val="400"/>
              </a:spcAft>
              <a:buClr>
                <a:srgbClr val="2585C2"/>
              </a:buClr>
              <a:buSzPct val="80000"/>
              <a:buFont typeface="Wingdings" panose="05000000000000000000" pitchFamily="2" charset="2"/>
              <a:buChar char="§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7675" indent="-401638"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dirty="0">
                <a:solidFill>
                  <a:srgbClr val="4255A9"/>
                </a:solidFill>
              </a:rPr>
              <a:t>스크래치 실행하기</a:t>
            </a:r>
            <a:endParaRPr lang="en-US" altLang="ko-KR" dirty="0">
              <a:solidFill>
                <a:srgbClr val="4255A9"/>
              </a:solidFill>
            </a:endParaRPr>
          </a:p>
          <a:p>
            <a:pPr marL="633413" lvl="1" indent="-401638">
              <a:buClr>
                <a:srgbClr val="4255A9"/>
              </a:buClr>
              <a:tabLst>
                <a:tab pos="444500" algn="l"/>
              </a:tabLst>
            </a:pPr>
            <a:r>
              <a:rPr lang="ko-KR" altLang="en-US" dirty="0"/>
              <a:t>스크래치 실행 하여 화면을 살펴 본다</a:t>
            </a:r>
            <a:r>
              <a:rPr lang="en-US" altLang="ko-KR" dirty="0"/>
              <a:t>.</a:t>
            </a:r>
            <a:endParaRPr lang="en-US" altLang="ko-KR" sz="2200" dirty="0"/>
          </a:p>
        </p:txBody>
      </p:sp>
      <p:sp>
        <p:nvSpPr>
          <p:cNvPr id="8" name="텍스트 개체 틀 20">
            <a:extLst>
              <a:ext uri="{FF2B5EF4-FFF2-40B4-BE49-F238E27FC236}">
                <a16:creationId xmlns:a16="http://schemas.microsoft.com/office/drawing/2014/main" id="{AE22D27D-34BA-4272-A953-69B26D759A7D}"/>
              </a:ext>
            </a:extLst>
          </p:cNvPr>
          <p:cNvSpPr txBox="1">
            <a:spLocks/>
          </p:cNvSpPr>
          <p:nvPr/>
        </p:nvSpPr>
        <p:spPr>
          <a:xfrm>
            <a:off x="660933" y="101595"/>
            <a:ext cx="7636400" cy="388938"/>
          </a:xfrm>
          <a:prstGeom prst="rect">
            <a:avLst/>
          </a:prstGeom>
        </p:spPr>
        <p:txBody>
          <a:bodyPr lIns="0" rIns="0"/>
          <a:lstStyle>
            <a:lvl1pPr marL="45720" indent="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3000" b="0" kern="1200" baseline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스크래치 화면구성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F491BC1-C4A0-403B-85B1-CA44DE42A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515" y="2104008"/>
            <a:ext cx="7176543" cy="45783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F4CC07-B444-423F-BD5A-CE16D8B186FC}"/>
              </a:ext>
            </a:extLst>
          </p:cNvPr>
          <p:cNvSpPr txBox="1"/>
          <p:nvPr/>
        </p:nvSpPr>
        <p:spPr>
          <a:xfrm>
            <a:off x="7104283" y="3197021"/>
            <a:ext cx="1788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무대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실행화면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D9DF39-1D83-49E9-AEED-6EBB19905277}"/>
              </a:ext>
            </a:extLst>
          </p:cNvPr>
          <p:cNvSpPr/>
          <p:nvPr/>
        </p:nvSpPr>
        <p:spPr>
          <a:xfrm>
            <a:off x="2081515" y="2283429"/>
            <a:ext cx="3089138" cy="2601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565866-E686-4E94-B6F4-6AA739CD75DA}"/>
              </a:ext>
            </a:extLst>
          </p:cNvPr>
          <p:cNvSpPr txBox="1"/>
          <p:nvPr/>
        </p:nvSpPr>
        <p:spPr>
          <a:xfrm>
            <a:off x="5093608" y="2207539"/>
            <a:ext cx="1244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상단 메뉴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FF50F2-4D4A-4868-8EC5-01255AB52D9B}"/>
              </a:ext>
            </a:extLst>
          </p:cNvPr>
          <p:cNvSpPr/>
          <p:nvPr/>
        </p:nvSpPr>
        <p:spPr>
          <a:xfrm>
            <a:off x="2104160" y="2563335"/>
            <a:ext cx="1659564" cy="41675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B7438C-D6A2-4815-9299-85E4DCFC2015}"/>
              </a:ext>
            </a:extLst>
          </p:cNvPr>
          <p:cNvSpPr txBox="1"/>
          <p:nvPr/>
        </p:nvSpPr>
        <p:spPr>
          <a:xfrm>
            <a:off x="660933" y="3317552"/>
            <a:ext cx="1485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블록모음 및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 err="1">
                <a:solidFill>
                  <a:srgbClr val="FF0000"/>
                </a:solidFill>
              </a:rPr>
              <a:t>탭메뉴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E35A4F-BDB5-4434-B5AF-8319ABD5BCB2}"/>
              </a:ext>
            </a:extLst>
          </p:cNvPr>
          <p:cNvSpPr txBox="1"/>
          <p:nvPr/>
        </p:nvSpPr>
        <p:spPr>
          <a:xfrm>
            <a:off x="4036984" y="4096022"/>
            <a:ext cx="1726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스크립트 영역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7D37822-EC34-457A-9A22-9F12D21294EA}"/>
              </a:ext>
            </a:extLst>
          </p:cNvPr>
          <p:cNvSpPr/>
          <p:nvPr/>
        </p:nvSpPr>
        <p:spPr>
          <a:xfrm>
            <a:off x="6445459" y="4801542"/>
            <a:ext cx="2283605" cy="19834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25CC87-7DD8-46EF-8E3E-471FB89D366C}"/>
              </a:ext>
            </a:extLst>
          </p:cNvPr>
          <p:cNvSpPr txBox="1"/>
          <p:nvPr/>
        </p:nvSpPr>
        <p:spPr>
          <a:xfrm>
            <a:off x="6603174" y="6096926"/>
            <a:ext cx="1968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스프라이트</a:t>
            </a:r>
            <a:r>
              <a:rPr lang="ko-KR" altLang="en-US" dirty="0">
                <a:solidFill>
                  <a:srgbClr val="FF0000"/>
                </a:solidFill>
              </a:rPr>
              <a:t> 목록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17F45FF-FCAA-45F3-9D2A-6C4DC7F4CBC7}"/>
              </a:ext>
            </a:extLst>
          </p:cNvPr>
          <p:cNvSpPr/>
          <p:nvPr/>
        </p:nvSpPr>
        <p:spPr>
          <a:xfrm>
            <a:off x="8729064" y="4795872"/>
            <a:ext cx="505020" cy="19834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7408B3-5B56-482B-89BE-DE855B4F8008}"/>
              </a:ext>
            </a:extLst>
          </p:cNvPr>
          <p:cNvSpPr txBox="1"/>
          <p:nvPr/>
        </p:nvSpPr>
        <p:spPr>
          <a:xfrm>
            <a:off x="8672098" y="4177825"/>
            <a:ext cx="675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무대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배경</a:t>
            </a:r>
          </a:p>
        </p:txBody>
      </p:sp>
    </p:spTree>
    <p:extLst>
      <p:ext uri="{BB962C8B-B14F-4D97-AF65-F5344CB8AC3E}">
        <p14:creationId xmlns:p14="http://schemas.microsoft.com/office/powerpoint/2010/main" val="334160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기본</Template>
  <TotalTime>12311</TotalTime>
  <Words>1368</Words>
  <Application>Microsoft Office PowerPoint</Application>
  <PresentationFormat>와이드스크린</PresentationFormat>
  <Paragraphs>289</Paragraphs>
  <Slides>57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4" baseType="lpstr">
      <vt:lpstr>KoPub돋움체 Bold</vt:lpstr>
      <vt:lpstr>나눔스퀘어라운드 Bold</vt:lpstr>
      <vt:lpstr>맑은 고딕</vt:lpstr>
      <vt:lpstr>Arial</vt:lpstr>
      <vt:lpstr>Corbel</vt:lpstr>
      <vt:lpstr>Wingdings</vt:lpstr>
      <vt:lpstr>기본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Visio 2019</dc:title>
  <dc:creator>kim ji</dc:creator>
  <cp:lastModifiedBy>USER</cp:lastModifiedBy>
  <cp:revision>136</cp:revision>
  <dcterms:created xsi:type="dcterms:W3CDTF">2019-04-16T14:11:50Z</dcterms:created>
  <dcterms:modified xsi:type="dcterms:W3CDTF">2023-10-09T10:26:35Z</dcterms:modified>
</cp:coreProperties>
</file>